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6"/>
  </p:notesMasterIdLst>
  <p:sldIdLst>
    <p:sldId id="256" r:id="rId3"/>
    <p:sldId id="264" r:id="rId4"/>
    <p:sldId id="499" r:id="rId5"/>
    <p:sldId id="532" r:id="rId6"/>
    <p:sldId id="533" r:id="rId7"/>
    <p:sldId id="534" r:id="rId8"/>
    <p:sldId id="265" r:id="rId9"/>
    <p:sldId id="535" r:id="rId10"/>
    <p:sldId id="536" r:id="rId11"/>
    <p:sldId id="537" r:id="rId12"/>
    <p:sldId id="546" r:id="rId13"/>
    <p:sldId id="538" r:id="rId14"/>
    <p:sldId id="539" r:id="rId15"/>
    <p:sldId id="541" r:id="rId16"/>
    <p:sldId id="540" r:id="rId17"/>
    <p:sldId id="519" r:id="rId18"/>
    <p:sldId id="494" r:id="rId19"/>
    <p:sldId id="547" r:id="rId20"/>
    <p:sldId id="542" r:id="rId21"/>
    <p:sldId id="508" r:id="rId22"/>
    <p:sldId id="545" r:id="rId23"/>
    <p:sldId id="520" r:id="rId24"/>
    <p:sldId id="510" r:id="rId25"/>
    <p:sldId id="543" r:id="rId26"/>
    <p:sldId id="513" r:id="rId27"/>
    <p:sldId id="514" r:id="rId28"/>
    <p:sldId id="515" r:id="rId29"/>
    <p:sldId id="516" r:id="rId30"/>
    <p:sldId id="257" r:id="rId31"/>
    <p:sldId id="258" r:id="rId32"/>
    <p:sldId id="266" r:id="rId33"/>
    <p:sldId id="271" r:id="rId34"/>
    <p:sldId id="267"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C01E35-067E-46A6-B17F-F1D2C2F23C71}">
          <p14:sldIdLst>
            <p14:sldId id="256"/>
            <p14:sldId id="264"/>
            <p14:sldId id="499"/>
            <p14:sldId id="532"/>
            <p14:sldId id="533"/>
            <p14:sldId id="534"/>
            <p14:sldId id="265"/>
            <p14:sldId id="535"/>
            <p14:sldId id="536"/>
            <p14:sldId id="537"/>
            <p14:sldId id="546"/>
            <p14:sldId id="538"/>
            <p14:sldId id="539"/>
            <p14:sldId id="541"/>
            <p14:sldId id="540"/>
            <p14:sldId id="519"/>
            <p14:sldId id="494"/>
            <p14:sldId id="547"/>
            <p14:sldId id="542"/>
            <p14:sldId id="508"/>
            <p14:sldId id="545"/>
            <p14:sldId id="520"/>
            <p14:sldId id="510"/>
            <p14:sldId id="543"/>
            <p14:sldId id="513"/>
            <p14:sldId id="514"/>
            <p14:sldId id="515"/>
            <p14:sldId id="516"/>
            <p14:sldId id="257"/>
            <p14:sldId id="258"/>
          </p14:sldIdLst>
        </p14:section>
        <p14:section name="Untitled Section" id="{6B665A4E-7283-491E-90B2-B24A4C3BFB13}">
          <p14:sldIdLst>
            <p14:sldId id="266"/>
            <p14:sldId id="271"/>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A0FF"/>
    <a:srgbClr val="0099FF"/>
    <a:srgbClr val="3399FF"/>
    <a:srgbClr val="B4C7E7"/>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C4814-12EE-403E-91B8-7CD726476737}" v="100" dt="2019-06-17T11:00:41.182"/>
    <p1510:client id="{ED8306A7-1FE9-4AA5-813C-433F587C589A}" v="3132" dt="2019-06-17T15:30:13.084"/>
    <p1510:client id="{B0D1065B-3F5F-487A-8CF1-491D419234B4}" v="169" dt="2019-06-18T07:53:11.1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4" autoAdjust="0"/>
    <p:restoredTop sz="78129" autoAdjust="0"/>
  </p:normalViewPr>
  <p:slideViewPr>
    <p:cSldViewPr snapToGrid="0">
      <p:cViewPr>
        <p:scale>
          <a:sx n="67" d="100"/>
          <a:sy n="67" d="100"/>
        </p:scale>
        <p:origin x="11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usberger, Felix" userId="77fedd31-404f-4285-9bc1-2baf000a3915" providerId="ADAL" clId="{ED8306A7-1FE9-4AA5-813C-433F587C589A}"/>
    <pc:docChg chg="undo custSel addSld delSld modSld sldOrd modSection">
      <pc:chgData name="Hausberger, Felix" userId="77fedd31-404f-4285-9bc1-2baf000a3915" providerId="ADAL" clId="{ED8306A7-1FE9-4AA5-813C-433F587C589A}" dt="2019-06-17T15:30:13.084" v="3106" actId="20577"/>
      <pc:docMkLst>
        <pc:docMk/>
      </pc:docMkLst>
      <pc:sldChg chg="ord">
        <pc:chgData name="Hausberger, Felix" userId="77fedd31-404f-4285-9bc1-2baf000a3915" providerId="ADAL" clId="{ED8306A7-1FE9-4AA5-813C-433F587C589A}" dt="2019-06-17T14:35:18.758" v="1967"/>
        <pc:sldMkLst>
          <pc:docMk/>
          <pc:sldMk cId="3005185487" sldId="258"/>
        </pc:sldMkLst>
      </pc:sldChg>
      <pc:sldChg chg="add del">
        <pc:chgData name="Hausberger, Felix" userId="77fedd31-404f-4285-9bc1-2baf000a3915" providerId="ADAL" clId="{ED8306A7-1FE9-4AA5-813C-433F587C589A}" dt="2019-06-17T14:49:04.636" v="2268"/>
        <pc:sldMkLst>
          <pc:docMk/>
          <pc:sldMk cId="1637997581" sldId="265"/>
        </pc:sldMkLst>
      </pc:sldChg>
      <pc:sldChg chg="del">
        <pc:chgData name="Hausberger, Felix" userId="77fedd31-404f-4285-9bc1-2baf000a3915" providerId="ADAL" clId="{ED8306A7-1FE9-4AA5-813C-433F587C589A}" dt="2019-06-17T12:57:48.291" v="289" actId="2696"/>
        <pc:sldMkLst>
          <pc:docMk/>
          <pc:sldMk cId="3014490325" sldId="458"/>
        </pc:sldMkLst>
      </pc:sldChg>
      <pc:sldChg chg="add del">
        <pc:chgData name="Hausberger, Felix" userId="77fedd31-404f-4285-9bc1-2baf000a3915" providerId="ADAL" clId="{ED8306A7-1FE9-4AA5-813C-433F587C589A}" dt="2019-06-17T13:13:40.443" v="629" actId="2696"/>
        <pc:sldMkLst>
          <pc:docMk/>
          <pc:sldMk cId="3531621627" sldId="478"/>
        </pc:sldMkLst>
      </pc:sldChg>
      <pc:sldChg chg="add del">
        <pc:chgData name="Hausberger, Felix" userId="77fedd31-404f-4285-9bc1-2baf000a3915" providerId="ADAL" clId="{ED8306A7-1FE9-4AA5-813C-433F587C589A}" dt="2019-06-17T14:11:36.836" v="1395" actId="2696"/>
        <pc:sldMkLst>
          <pc:docMk/>
          <pc:sldMk cId="4056958280" sldId="480"/>
        </pc:sldMkLst>
      </pc:sldChg>
      <pc:sldChg chg="add del">
        <pc:chgData name="Hausberger, Felix" userId="77fedd31-404f-4285-9bc1-2baf000a3915" providerId="ADAL" clId="{ED8306A7-1FE9-4AA5-813C-433F587C589A}" dt="2019-06-17T13:13:13.283" v="623" actId="2696"/>
        <pc:sldMkLst>
          <pc:docMk/>
          <pc:sldMk cId="4289843930" sldId="481"/>
        </pc:sldMkLst>
      </pc:sldChg>
      <pc:sldChg chg="del">
        <pc:chgData name="Hausberger, Felix" userId="77fedd31-404f-4285-9bc1-2baf000a3915" providerId="ADAL" clId="{ED8306A7-1FE9-4AA5-813C-433F587C589A}" dt="2019-06-17T13:09:20.477" v="486" actId="2696"/>
        <pc:sldMkLst>
          <pc:docMk/>
          <pc:sldMk cId="2342157811" sldId="482"/>
        </pc:sldMkLst>
      </pc:sldChg>
      <pc:sldChg chg="del">
        <pc:chgData name="Hausberger, Felix" userId="77fedd31-404f-4285-9bc1-2baf000a3915" providerId="ADAL" clId="{ED8306A7-1FE9-4AA5-813C-433F587C589A}" dt="2019-06-17T13:43:00.675" v="1061" actId="2696"/>
        <pc:sldMkLst>
          <pc:docMk/>
          <pc:sldMk cId="1516316038" sldId="483"/>
        </pc:sldMkLst>
      </pc:sldChg>
      <pc:sldChg chg="add del">
        <pc:chgData name="Hausberger, Felix" userId="77fedd31-404f-4285-9bc1-2baf000a3915" providerId="ADAL" clId="{ED8306A7-1FE9-4AA5-813C-433F587C589A}" dt="2019-06-17T13:13:44.309" v="631" actId="2696"/>
        <pc:sldMkLst>
          <pc:docMk/>
          <pc:sldMk cId="1489287671" sldId="488"/>
        </pc:sldMkLst>
      </pc:sldChg>
      <pc:sldChg chg="add del">
        <pc:chgData name="Hausberger, Felix" userId="77fedd31-404f-4285-9bc1-2baf000a3915" providerId="ADAL" clId="{ED8306A7-1FE9-4AA5-813C-433F587C589A}" dt="2019-06-17T13:25:07.077" v="831" actId="2696"/>
        <pc:sldMkLst>
          <pc:docMk/>
          <pc:sldMk cId="1641400224" sldId="490"/>
        </pc:sldMkLst>
      </pc:sldChg>
      <pc:sldChg chg="addSp delSp modSp ord">
        <pc:chgData name="Hausberger, Felix" userId="77fedd31-404f-4285-9bc1-2baf000a3915" providerId="ADAL" clId="{ED8306A7-1FE9-4AA5-813C-433F587C589A}" dt="2019-06-17T13:56:28.287" v="1197" actId="1076"/>
        <pc:sldMkLst>
          <pc:docMk/>
          <pc:sldMk cId="1149808907" sldId="491"/>
        </pc:sldMkLst>
        <pc:picChg chg="add mod">
          <ac:chgData name="Hausberger, Felix" userId="77fedd31-404f-4285-9bc1-2baf000a3915" providerId="ADAL" clId="{ED8306A7-1FE9-4AA5-813C-433F587C589A}" dt="2019-06-17T13:56:28.287" v="1197" actId="1076"/>
          <ac:picMkLst>
            <pc:docMk/>
            <pc:sldMk cId="1149808907" sldId="491"/>
            <ac:picMk id="3" creationId="{CD008641-8948-4A35-A390-624B015EBBB8}"/>
          </ac:picMkLst>
        </pc:picChg>
        <pc:picChg chg="del">
          <ac:chgData name="Hausberger, Felix" userId="77fedd31-404f-4285-9bc1-2baf000a3915" providerId="ADAL" clId="{ED8306A7-1FE9-4AA5-813C-433F587C589A}" dt="2019-06-17T13:56:14.059" v="1194" actId="478"/>
          <ac:picMkLst>
            <pc:docMk/>
            <pc:sldMk cId="1149808907" sldId="491"/>
            <ac:picMk id="6148" creationId="{0A20DD6D-87D0-4442-8659-27A546222425}"/>
          </ac:picMkLst>
        </pc:picChg>
      </pc:sldChg>
      <pc:sldChg chg="add del">
        <pc:chgData name="Hausberger, Felix" userId="77fedd31-404f-4285-9bc1-2baf000a3915" providerId="ADAL" clId="{ED8306A7-1FE9-4AA5-813C-433F587C589A}" dt="2019-06-17T14:11:40.616" v="1396" actId="2696"/>
        <pc:sldMkLst>
          <pc:docMk/>
          <pc:sldMk cId="2517355498" sldId="492"/>
        </pc:sldMkLst>
      </pc:sldChg>
      <pc:sldChg chg="add del">
        <pc:chgData name="Hausberger, Felix" userId="77fedd31-404f-4285-9bc1-2baf000a3915" providerId="ADAL" clId="{ED8306A7-1FE9-4AA5-813C-433F587C589A}" dt="2019-06-17T14:11:11.701" v="1393" actId="2696"/>
        <pc:sldMkLst>
          <pc:docMk/>
          <pc:sldMk cId="3852882216" sldId="493"/>
        </pc:sldMkLst>
      </pc:sldChg>
      <pc:sldChg chg="modSp add del">
        <pc:chgData name="Hausberger, Felix" userId="77fedd31-404f-4285-9bc1-2baf000a3915" providerId="ADAL" clId="{ED8306A7-1FE9-4AA5-813C-433F587C589A}" dt="2019-06-17T14:48:30.493" v="2266" actId="20577"/>
        <pc:sldMkLst>
          <pc:docMk/>
          <pc:sldMk cId="2671081084" sldId="494"/>
        </pc:sldMkLst>
        <pc:spChg chg="mod">
          <ac:chgData name="Hausberger, Felix" userId="77fedd31-404f-4285-9bc1-2baf000a3915" providerId="ADAL" clId="{ED8306A7-1FE9-4AA5-813C-433F587C589A}" dt="2019-06-17T14:48:30.493" v="2266" actId="20577"/>
          <ac:spMkLst>
            <pc:docMk/>
            <pc:sldMk cId="2671081084" sldId="494"/>
            <ac:spMk id="22" creationId="{ED5EF204-A7A0-4E39-AF49-ABCBD3BEB3CB}"/>
          </ac:spMkLst>
        </pc:spChg>
      </pc:sldChg>
      <pc:sldChg chg="add del">
        <pc:chgData name="Hausberger, Felix" userId="77fedd31-404f-4285-9bc1-2baf000a3915" providerId="ADAL" clId="{ED8306A7-1FE9-4AA5-813C-433F587C589A}" dt="2019-06-17T13:36:30.367" v="955" actId="2696"/>
        <pc:sldMkLst>
          <pc:docMk/>
          <pc:sldMk cId="375521206" sldId="495"/>
        </pc:sldMkLst>
      </pc:sldChg>
      <pc:sldChg chg="modSp add del">
        <pc:chgData name="Hausberger, Felix" userId="77fedd31-404f-4285-9bc1-2baf000a3915" providerId="ADAL" clId="{ED8306A7-1FE9-4AA5-813C-433F587C589A}" dt="2019-06-17T13:32:19.076" v="917" actId="2696"/>
        <pc:sldMkLst>
          <pc:docMk/>
          <pc:sldMk cId="1818469136" sldId="496"/>
        </pc:sldMkLst>
        <pc:picChg chg="mod">
          <ac:chgData name="Hausberger, Felix" userId="77fedd31-404f-4285-9bc1-2baf000a3915" providerId="ADAL" clId="{ED8306A7-1FE9-4AA5-813C-433F587C589A}" dt="2019-06-17T13:28:31.038" v="871" actId="1076"/>
          <ac:picMkLst>
            <pc:docMk/>
            <pc:sldMk cId="1818469136" sldId="496"/>
            <ac:picMk id="10" creationId="{389C5C27-9B19-4A45-862A-4E4D55A8AFF5}"/>
          </ac:picMkLst>
        </pc:picChg>
      </pc:sldChg>
      <pc:sldChg chg="addSp delSp modSp add del delAnim modAnim">
        <pc:chgData name="Hausberger, Felix" userId="77fedd31-404f-4285-9bc1-2baf000a3915" providerId="ADAL" clId="{ED8306A7-1FE9-4AA5-813C-433F587C589A}" dt="2019-06-17T14:35:14.441" v="1966" actId="2696"/>
        <pc:sldMkLst>
          <pc:docMk/>
          <pc:sldMk cId="2077500510" sldId="497"/>
        </pc:sldMkLst>
        <pc:spChg chg="mod">
          <ac:chgData name="Hausberger, Felix" userId="77fedd31-404f-4285-9bc1-2baf000a3915" providerId="ADAL" clId="{ED8306A7-1FE9-4AA5-813C-433F587C589A}" dt="2019-06-17T14:34:35.338" v="1964" actId="20577"/>
          <ac:spMkLst>
            <pc:docMk/>
            <pc:sldMk cId="2077500510" sldId="497"/>
            <ac:spMk id="2" creationId="{90A3593C-EF54-4DB9-A32C-9F0AAC23B8A4}"/>
          </ac:spMkLst>
        </pc:spChg>
        <pc:spChg chg="add del">
          <ac:chgData name="Hausberger, Felix" userId="77fedd31-404f-4285-9bc1-2baf000a3915" providerId="ADAL" clId="{ED8306A7-1FE9-4AA5-813C-433F587C589A}" dt="2019-06-17T14:26:56.053" v="1537"/>
          <ac:spMkLst>
            <pc:docMk/>
            <pc:sldMk cId="2077500510" sldId="497"/>
            <ac:spMk id="8" creationId="{3C0AEC30-64FB-4F07-A790-31E52BB23BCF}"/>
          </ac:spMkLst>
        </pc:spChg>
        <pc:spChg chg="add del">
          <ac:chgData name="Hausberger, Felix" userId="77fedd31-404f-4285-9bc1-2baf000a3915" providerId="ADAL" clId="{ED8306A7-1FE9-4AA5-813C-433F587C589A}" dt="2019-06-17T14:26:55.616" v="1536"/>
          <ac:spMkLst>
            <pc:docMk/>
            <pc:sldMk cId="2077500510" sldId="497"/>
            <ac:spMk id="9" creationId="{AD5F8858-0035-4A69-BB73-EC52FABD9AC5}"/>
          </ac:spMkLst>
        </pc:spChg>
        <pc:spChg chg="add del">
          <ac:chgData name="Hausberger, Felix" userId="77fedd31-404f-4285-9bc1-2baf000a3915" providerId="ADAL" clId="{ED8306A7-1FE9-4AA5-813C-433F587C589A}" dt="2019-06-17T14:27:02.831" v="1539"/>
          <ac:spMkLst>
            <pc:docMk/>
            <pc:sldMk cId="2077500510" sldId="497"/>
            <ac:spMk id="10" creationId="{107F9E15-BE20-40F1-8368-56C9F8E34654}"/>
          </ac:spMkLst>
        </pc:spChg>
        <pc:picChg chg="del">
          <ac:chgData name="Hausberger, Felix" userId="77fedd31-404f-4285-9bc1-2baf000a3915" providerId="ADAL" clId="{ED8306A7-1FE9-4AA5-813C-433F587C589A}" dt="2019-06-17T14:23:48.926" v="1446" actId="478"/>
          <ac:picMkLst>
            <pc:docMk/>
            <pc:sldMk cId="2077500510" sldId="497"/>
            <ac:picMk id="5" creationId="{C413FFDF-59F5-478A-8C27-B268CE858724}"/>
          </ac:picMkLst>
        </pc:picChg>
        <pc:picChg chg="add mod">
          <ac:chgData name="Hausberger, Felix" userId="77fedd31-404f-4285-9bc1-2baf000a3915" providerId="ADAL" clId="{ED8306A7-1FE9-4AA5-813C-433F587C589A}" dt="2019-06-17T14:33:47.876" v="1934" actId="1076"/>
          <ac:picMkLst>
            <pc:docMk/>
            <pc:sldMk cId="2077500510" sldId="497"/>
            <ac:picMk id="6" creationId="{229A0610-5888-4B2B-9CDA-9902F86E17F3}"/>
          </ac:picMkLst>
        </pc:picChg>
        <pc:picChg chg="del">
          <ac:chgData name="Hausberger, Felix" userId="77fedd31-404f-4285-9bc1-2baf000a3915" providerId="ADAL" clId="{ED8306A7-1FE9-4AA5-813C-433F587C589A}" dt="2019-06-17T14:23:49.996" v="1447" actId="478"/>
          <ac:picMkLst>
            <pc:docMk/>
            <pc:sldMk cId="2077500510" sldId="497"/>
            <ac:picMk id="7" creationId="{049EFA6A-321E-449B-AAF8-36678D5CD7A6}"/>
          </ac:picMkLst>
        </pc:picChg>
      </pc:sldChg>
      <pc:sldChg chg="add del">
        <pc:chgData name="Hausberger, Felix" userId="77fedd31-404f-4285-9bc1-2baf000a3915" providerId="ADAL" clId="{ED8306A7-1FE9-4AA5-813C-433F587C589A}" dt="2019-06-17T13:28:25.363" v="870" actId="2696"/>
        <pc:sldMkLst>
          <pc:docMk/>
          <pc:sldMk cId="1127395279" sldId="498"/>
        </pc:sldMkLst>
      </pc:sldChg>
      <pc:sldChg chg="addSp delSp modSp modAnim">
        <pc:chgData name="Hausberger, Felix" userId="77fedd31-404f-4285-9bc1-2baf000a3915" providerId="ADAL" clId="{ED8306A7-1FE9-4AA5-813C-433F587C589A}" dt="2019-06-17T12:59:49.726" v="333"/>
        <pc:sldMkLst>
          <pc:docMk/>
          <pc:sldMk cId="426905069" sldId="499"/>
        </pc:sldMkLst>
        <pc:spChg chg="add mod">
          <ac:chgData name="Hausberger, Felix" userId="77fedd31-404f-4285-9bc1-2baf000a3915" providerId="ADAL" clId="{ED8306A7-1FE9-4AA5-813C-433F587C589A}" dt="2019-06-17T12:58:34.127" v="311" actId="1036"/>
          <ac:spMkLst>
            <pc:docMk/>
            <pc:sldMk cId="426905069" sldId="499"/>
            <ac:spMk id="33" creationId="{E5F953DC-0B48-4B3D-BE1D-9DC2E53C315A}"/>
          </ac:spMkLst>
        </pc:spChg>
        <pc:graphicFrameChg chg="add del mod">
          <ac:chgData name="Hausberger, Felix" userId="77fedd31-404f-4285-9bc1-2baf000a3915" providerId="ADAL" clId="{ED8306A7-1FE9-4AA5-813C-433F587C589A}" dt="2019-06-17T12:10:31.546" v="35" actId="478"/>
          <ac:graphicFrameMkLst>
            <pc:docMk/>
            <pc:sldMk cId="426905069" sldId="499"/>
            <ac:graphicFrameMk id="20" creationId="{79CDAC6F-2724-4875-A8D3-AEF28F08CA91}"/>
          </ac:graphicFrameMkLst>
        </pc:graphicFrameChg>
        <pc:picChg chg="add mod">
          <ac:chgData name="Hausberger, Felix" userId="77fedd31-404f-4285-9bc1-2baf000a3915" providerId="ADAL" clId="{ED8306A7-1FE9-4AA5-813C-433F587C589A}" dt="2019-06-17T12:50:55.465" v="258" actId="1076"/>
          <ac:picMkLst>
            <pc:docMk/>
            <pc:sldMk cId="426905069" sldId="499"/>
            <ac:picMk id="3" creationId="{38F6635C-E972-4FB6-B73D-4D05E8C4AAC4}"/>
          </ac:picMkLst>
        </pc:picChg>
        <pc:picChg chg="del">
          <ac:chgData name="Hausberger, Felix" userId="77fedd31-404f-4285-9bc1-2baf000a3915" providerId="ADAL" clId="{ED8306A7-1FE9-4AA5-813C-433F587C589A}" dt="2019-06-17T12:15:29.514" v="62" actId="478"/>
          <ac:picMkLst>
            <pc:docMk/>
            <pc:sldMk cId="426905069" sldId="499"/>
            <ac:picMk id="5" creationId="{C6ACD885-07EB-4BB5-A5E2-DE1036C7C785}"/>
          </ac:picMkLst>
        </pc:picChg>
        <pc:picChg chg="add mod">
          <ac:chgData name="Hausberger, Felix" userId="77fedd31-404f-4285-9bc1-2baf000a3915" providerId="ADAL" clId="{ED8306A7-1FE9-4AA5-813C-433F587C589A}" dt="2019-06-17T12:58:04.968" v="291" actId="1076"/>
          <ac:picMkLst>
            <pc:docMk/>
            <pc:sldMk cId="426905069" sldId="499"/>
            <ac:picMk id="6" creationId="{6A4E2991-D782-415B-9061-BC51F715B256}"/>
          </ac:picMkLst>
        </pc:picChg>
        <pc:picChg chg="del">
          <ac:chgData name="Hausberger, Felix" userId="77fedd31-404f-4285-9bc1-2baf000a3915" providerId="ADAL" clId="{ED8306A7-1FE9-4AA5-813C-433F587C589A}" dt="2019-06-17T12:08:04.750" v="25" actId="478"/>
          <ac:picMkLst>
            <pc:docMk/>
            <pc:sldMk cId="426905069" sldId="499"/>
            <ac:picMk id="7" creationId="{FFBEDE41-426E-404F-A373-94A093B71D9B}"/>
          </ac:picMkLst>
        </pc:picChg>
        <pc:picChg chg="del">
          <ac:chgData name="Hausberger, Felix" userId="77fedd31-404f-4285-9bc1-2baf000a3915" providerId="ADAL" clId="{ED8306A7-1FE9-4AA5-813C-433F587C589A}" dt="2019-06-17T12:11:35.393" v="40" actId="478"/>
          <ac:picMkLst>
            <pc:docMk/>
            <pc:sldMk cId="426905069" sldId="499"/>
            <ac:picMk id="9" creationId="{E6385C94-0DB8-4C65-9D22-ECC8AB4C0272}"/>
          </ac:picMkLst>
        </pc:picChg>
        <pc:picChg chg="add mod">
          <ac:chgData name="Hausberger, Felix" userId="77fedd31-404f-4285-9bc1-2baf000a3915" providerId="ADAL" clId="{ED8306A7-1FE9-4AA5-813C-433F587C589A}" dt="2019-06-17T12:50:55.465" v="258" actId="1076"/>
          <ac:picMkLst>
            <pc:docMk/>
            <pc:sldMk cId="426905069" sldId="499"/>
            <ac:picMk id="10" creationId="{A07F12F3-61C6-42D5-A02B-C3996BB88A59}"/>
          </ac:picMkLst>
        </pc:picChg>
        <pc:picChg chg="del">
          <ac:chgData name="Hausberger, Felix" userId="77fedd31-404f-4285-9bc1-2baf000a3915" providerId="ADAL" clId="{ED8306A7-1FE9-4AA5-813C-433F587C589A}" dt="2019-06-17T12:11:30.769" v="37" actId="478"/>
          <ac:picMkLst>
            <pc:docMk/>
            <pc:sldMk cId="426905069" sldId="499"/>
            <ac:picMk id="11" creationId="{C0C0D83F-AFAA-4BC8-9E69-9AFB70123D26}"/>
          </ac:picMkLst>
        </pc:picChg>
        <pc:picChg chg="del">
          <ac:chgData name="Hausberger, Felix" userId="77fedd31-404f-4285-9bc1-2baf000a3915" providerId="ADAL" clId="{ED8306A7-1FE9-4AA5-813C-433F587C589A}" dt="2019-06-17T12:14:57.456" v="58" actId="478"/>
          <ac:picMkLst>
            <pc:docMk/>
            <pc:sldMk cId="426905069" sldId="499"/>
            <ac:picMk id="13" creationId="{DC8BBF86-3A0F-4EE7-977E-2A33EAFF23F2}"/>
          </ac:picMkLst>
        </pc:picChg>
        <pc:picChg chg="add mod">
          <ac:chgData name="Hausberger, Felix" userId="77fedd31-404f-4285-9bc1-2baf000a3915" providerId="ADAL" clId="{ED8306A7-1FE9-4AA5-813C-433F587C589A}" dt="2019-06-17T12:50:55.465" v="258" actId="1076"/>
          <ac:picMkLst>
            <pc:docMk/>
            <pc:sldMk cId="426905069" sldId="499"/>
            <ac:picMk id="14" creationId="{572CB2D8-EEC6-4916-95D6-887214AFD3F5}"/>
          </ac:picMkLst>
        </pc:picChg>
        <pc:picChg chg="del mod">
          <ac:chgData name="Hausberger, Felix" userId="77fedd31-404f-4285-9bc1-2baf000a3915" providerId="ADAL" clId="{ED8306A7-1FE9-4AA5-813C-433F587C589A}" dt="2019-06-17T12:13:42.604" v="53" actId="478"/>
          <ac:picMkLst>
            <pc:docMk/>
            <pc:sldMk cId="426905069" sldId="499"/>
            <ac:picMk id="15" creationId="{8C8DFBD5-024B-47E0-9350-96C97D8ED1AA}"/>
          </ac:picMkLst>
        </pc:picChg>
        <pc:picChg chg="del">
          <ac:chgData name="Hausberger, Felix" userId="77fedd31-404f-4285-9bc1-2baf000a3915" providerId="ADAL" clId="{ED8306A7-1FE9-4AA5-813C-433F587C589A}" dt="2019-06-17T12:12:11.923" v="49" actId="478"/>
          <ac:picMkLst>
            <pc:docMk/>
            <pc:sldMk cId="426905069" sldId="499"/>
            <ac:picMk id="17" creationId="{24EA8A22-2C9A-4C90-A50D-459A11F895D9}"/>
          </ac:picMkLst>
        </pc:picChg>
        <pc:picChg chg="add mod ord">
          <ac:chgData name="Hausberger, Felix" userId="77fedd31-404f-4285-9bc1-2baf000a3915" providerId="ADAL" clId="{ED8306A7-1FE9-4AA5-813C-433F587C589A}" dt="2019-06-17T12:50:55.465" v="258" actId="1076"/>
          <ac:picMkLst>
            <pc:docMk/>
            <pc:sldMk cId="426905069" sldId="499"/>
            <ac:picMk id="18" creationId="{4239823A-231B-4A48-A744-C630F4124481}"/>
          </ac:picMkLst>
        </pc:picChg>
        <pc:picChg chg="mod ord">
          <ac:chgData name="Hausberger, Felix" userId="77fedd31-404f-4285-9bc1-2baf000a3915" providerId="ADAL" clId="{ED8306A7-1FE9-4AA5-813C-433F587C589A}" dt="2019-06-17T12:50:55.465" v="258" actId="1076"/>
          <ac:picMkLst>
            <pc:docMk/>
            <pc:sldMk cId="426905069" sldId="499"/>
            <ac:picMk id="19" creationId="{00E1D071-A920-4D00-8070-FEE3C2A0D428}"/>
          </ac:picMkLst>
        </pc:picChg>
        <pc:picChg chg="del">
          <ac:chgData name="Hausberger, Felix" userId="77fedd31-404f-4285-9bc1-2baf000a3915" providerId="ADAL" clId="{ED8306A7-1FE9-4AA5-813C-433F587C589A}" dt="2019-06-17T12:04:25.317" v="7" actId="478"/>
          <ac:picMkLst>
            <pc:docMk/>
            <pc:sldMk cId="426905069" sldId="499"/>
            <ac:picMk id="21" creationId="{D9802D25-0A65-4077-92DC-1FA10E5CBED0}"/>
          </ac:picMkLst>
        </pc:picChg>
        <pc:picChg chg="add mod">
          <ac:chgData name="Hausberger, Felix" userId="77fedd31-404f-4285-9bc1-2baf000a3915" providerId="ADAL" clId="{ED8306A7-1FE9-4AA5-813C-433F587C589A}" dt="2019-06-17T12:57:59.201" v="290" actId="1076"/>
          <ac:picMkLst>
            <pc:docMk/>
            <pc:sldMk cId="426905069" sldId="499"/>
            <ac:picMk id="23" creationId="{78C229D2-EF71-4B2F-A46C-6BBDD8329E30}"/>
          </ac:picMkLst>
        </pc:picChg>
        <pc:picChg chg="add mod">
          <ac:chgData name="Hausberger, Felix" userId="77fedd31-404f-4285-9bc1-2baf000a3915" providerId="ADAL" clId="{ED8306A7-1FE9-4AA5-813C-433F587C589A}" dt="2019-06-17T12:58:11.848" v="292" actId="1076"/>
          <ac:picMkLst>
            <pc:docMk/>
            <pc:sldMk cId="426905069" sldId="499"/>
            <ac:picMk id="25" creationId="{10E8EDED-B8A1-4A34-A5B9-500FE7D84570}"/>
          </ac:picMkLst>
        </pc:picChg>
        <pc:picChg chg="add del mod">
          <ac:chgData name="Hausberger, Felix" userId="77fedd31-404f-4285-9bc1-2baf000a3915" providerId="ADAL" clId="{ED8306A7-1FE9-4AA5-813C-433F587C589A}" dt="2019-06-17T12:47:02.289" v="237" actId="478"/>
          <ac:picMkLst>
            <pc:docMk/>
            <pc:sldMk cId="426905069" sldId="499"/>
            <ac:picMk id="27" creationId="{61D1946D-1687-48CF-91A2-D077B067031E}"/>
          </ac:picMkLst>
        </pc:picChg>
        <pc:picChg chg="add mod">
          <ac:chgData name="Hausberger, Felix" userId="77fedd31-404f-4285-9bc1-2baf000a3915" providerId="ADAL" clId="{ED8306A7-1FE9-4AA5-813C-433F587C589A}" dt="2019-06-17T12:58:17.472" v="293" actId="1076"/>
          <ac:picMkLst>
            <pc:docMk/>
            <pc:sldMk cId="426905069" sldId="499"/>
            <ac:picMk id="29" creationId="{8CEE2064-0663-414C-BF72-E69D6FAE18FE}"/>
          </ac:picMkLst>
        </pc:picChg>
        <pc:picChg chg="add mod">
          <ac:chgData name="Hausberger, Felix" userId="77fedd31-404f-4285-9bc1-2baf000a3915" providerId="ADAL" clId="{ED8306A7-1FE9-4AA5-813C-433F587C589A}" dt="2019-06-17T12:58:34.127" v="311" actId="1036"/>
          <ac:picMkLst>
            <pc:docMk/>
            <pc:sldMk cId="426905069" sldId="499"/>
            <ac:picMk id="30" creationId="{4AACB2A9-EFCC-4591-A1C7-DFCFAF48CC93}"/>
          </ac:picMkLst>
        </pc:picChg>
        <pc:picChg chg="add mod">
          <ac:chgData name="Hausberger, Felix" userId="77fedd31-404f-4285-9bc1-2baf000a3915" providerId="ADAL" clId="{ED8306A7-1FE9-4AA5-813C-433F587C589A}" dt="2019-06-17T12:50:55.465" v="258" actId="1076"/>
          <ac:picMkLst>
            <pc:docMk/>
            <pc:sldMk cId="426905069" sldId="499"/>
            <ac:picMk id="32" creationId="{7E22BBAF-2C59-465E-BEA4-EAC153E36830}"/>
          </ac:picMkLst>
        </pc:picChg>
      </pc:sldChg>
      <pc:sldChg chg="addSp del">
        <pc:chgData name="Hausberger, Felix" userId="77fedd31-404f-4285-9bc1-2baf000a3915" providerId="ADAL" clId="{ED8306A7-1FE9-4AA5-813C-433F587C589A}" dt="2019-06-17T13:09:23.993" v="487" actId="2696"/>
        <pc:sldMkLst>
          <pc:docMk/>
          <pc:sldMk cId="2060625555" sldId="500"/>
        </pc:sldMkLst>
        <pc:picChg chg="add">
          <ac:chgData name="Hausberger, Felix" userId="77fedd31-404f-4285-9bc1-2baf000a3915" providerId="ADAL" clId="{ED8306A7-1FE9-4AA5-813C-433F587C589A}" dt="2019-06-17T13:08:00.363" v="451"/>
          <ac:picMkLst>
            <pc:docMk/>
            <pc:sldMk cId="2060625555" sldId="500"/>
            <ac:picMk id="6" creationId="{95F3B5E7-3FDE-4681-9E36-2F3331468F83}"/>
          </ac:picMkLst>
        </pc:picChg>
      </pc:sldChg>
      <pc:sldChg chg="del ord">
        <pc:chgData name="Hausberger, Felix" userId="77fedd31-404f-4285-9bc1-2baf000a3915" providerId="ADAL" clId="{ED8306A7-1FE9-4AA5-813C-433F587C589A}" dt="2019-06-17T14:06:40.487" v="1371" actId="2696"/>
        <pc:sldMkLst>
          <pc:docMk/>
          <pc:sldMk cId="739497493" sldId="504"/>
        </pc:sldMkLst>
      </pc:sldChg>
      <pc:sldChg chg="addSp delSp modSp ord modAnim">
        <pc:chgData name="Hausberger, Felix" userId="77fedd31-404f-4285-9bc1-2baf000a3915" providerId="ADAL" clId="{ED8306A7-1FE9-4AA5-813C-433F587C589A}" dt="2019-06-17T15:14:21.664" v="2822"/>
        <pc:sldMkLst>
          <pc:docMk/>
          <pc:sldMk cId="4094610347" sldId="508"/>
        </pc:sldMkLst>
        <pc:spChg chg="del mod">
          <ac:chgData name="Hausberger, Felix" userId="77fedd31-404f-4285-9bc1-2baf000a3915" providerId="ADAL" clId="{ED8306A7-1FE9-4AA5-813C-433F587C589A}" dt="2019-06-17T14:09:25.151" v="1385" actId="478"/>
          <ac:spMkLst>
            <pc:docMk/>
            <pc:sldMk cId="4094610347" sldId="508"/>
            <ac:spMk id="6" creationId="{69A5C735-1187-4D17-95CC-88ECB75E0D2A}"/>
          </ac:spMkLst>
        </pc:spChg>
        <pc:spChg chg="del mod">
          <ac:chgData name="Hausberger, Felix" userId="77fedd31-404f-4285-9bc1-2baf000a3915" providerId="ADAL" clId="{ED8306A7-1FE9-4AA5-813C-433F587C589A}" dt="2019-06-17T14:09:20.937" v="1379" actId="478"/>
          <ac:spMkLst>
            <pc:docMk/>
            <pc:sldMk cId="4094610347" sldId="508"/>
            <ac:spMk id="8" creationId="{45C4B4AD-E1BD-4F11-9586-C6BDDC0A21C2}"/>
          </ac:spMkLst>
        </pc:spChg>
        <pc:spChg chg="del mod">
          <ac:chgData name="Hausberger, Felix" userId="77fedd31-404f-4285-9bc1-2baf000a3915" providerId="ADAL" clId="{ED8306A7-1FE9-4AA5-813C-433F587C589A}" dt="2019-06-17T14:09:20.937" v="1379" actId="478"/>
          <ac:spMkLst>
            <pc:docMk/>
            <pc:sldMk cId="4094610347" sldId="508"/>
            <ac:spMk id="9" creationId="{7AA24580-2660-4125-A603-CA769B6C5FB7}"/>
          </ac:spMkLst>
        </pc:spChg>
        <pc:spChg chg="add del mod">
          <ac:chgData name="Hausberger, Felix" userId="77fedd31-404f-4285-9bc1-2baf000a3915" providerId="ADAL" clId="{ED8306A7-1FE9-4AA5-813C-433F587C589A}" dt="2019-06-17T13:58:40.778" v="1250" actId="478"/>
          <ac:spMkLst>
            <pc:docMk/>
            <pc:sldMk cId="4094610347" sldId="508"/>
            <ac:spMk id="12" creationId="{0CA07857-8684-4CF6-8893-F7B12CE5AC1D}"/>
          </ac:spMkLst>
        </pc:spChg>
        <pc:spChg chg="add del mod">
          <ac:chgData name="Hausberger, Felix" userId="77fedd31-404f-4285-9bc1-2baf000a3915" providerId="ADAL" clId="{ED8306A7-1FE9-4AA5-813C-433F587C589A}" dt="2019-06-17T14:09:24.496" v="1384" actId="478"/>
          <ac:spMkLst>
            <pc:docMk/>
            <pc:sldMk cId="4094610347" sldId="508"/>
            <ac:spMk id="13" creationId="{F93ADC0E-6FA5-4190-96B4-1E08BD96FFAB}"/>
          </ac:spMkLst>
        </pc:spChg>
        <pc:spChg chg="del">
          <ac:chgData name="Hausberger, Felix" userId="77fedd31-404f-4285-9bc1-2baf000a3915" providerId="ADAL" clId="{ED8306A7-1FE9-4AA5-813C-433F587C589A}" dt="2019-06-17T13:58:41.922" v="1251" actId="478"/>
          <ac:spMkLst>
            <pc:docMk/>
            <pc:sldMk cId="4094610347" sldId="508"/>
            <ac:spMk id="18" creationId="{F6860B6C-1E61-4D26-AF7B-129A9AF62AA1}"/>
          </ac:spMkLst>
        </pc:spChg>
        <pc:spChg chg="add mod">
          <ac:chgData name="Hausberger, Felix" userId="77fedd31-404f-4285-9bc1-2baf000a3915" providerId="ADAL" clId="{ED8306A7-1FE9-4AA5-813C-433F587C589A}" dt="2019-06-17T14:52:44.347" v="2364" actId="1035"/>
          <ac:spMkLst>
            <pc:docMk/>
            <pc:sldMk cId="4094610347" sldId="508"/>
            <ac:spMk id="23" creationId="{AA250CF5-3F9D-4581-A2EB-8C4F0AF09E64}"/>
          </ac:spMkLst>
        </pc:spChg>
        <pc:spChg chg="add mod">
          <ac:chgData name="Hausberger, Felix" userId="77fedd31-404f-4285-9bc1-2baf000a3915" providerId="ADAL" clId="{ED8306A7-1FE9-4AA5-813C-433F587C589A}" dt="2019-06-17T14:52:44.347" v="2364" actId="1035"/>
          <ac:spMkLst>
            <pc:docMk/>
            <pc:sldMk cId="4094610347" sldId="508"/>
            <ac:spMk id="24" creationId="{0EF28428-2006-42D3-87C2-D16A4651629A}"/>
          </ac:spMkLst>
        </pc:spChg>
        <pc:picChg chg="add mod">
          <ac:chgData name="Hausberger, Felix" userId="77fedd31-404f-4285-9bc1-2baf000a3915" providerId="ADAL" clId="{ED8306A7-1FE9-4AA5-813C-433F587C589A}" dt="2019-06-17T14:52:35.548" v="2351" actId="1076"/>
          <ac:picMkLst>
            <pc:docMk/>
            <pc:sldMk cId="4094610347" sldId="508"/>
            <ac:picMk id="22" creationId="{4B93C0F9-F04E-4282-8E42-D15D757ECB86}"/>
          </ac:picMkLst>
        </pc:picChg>
        <pc:cxnChg chg="del mod">
          <ac:chgData name="Hausberger, Felix" userId="77fedd31-404f-4285-9bc1-2baf000a3915" providerId="ADAL" clId="{ED8306A7-1FE9-4AA5-813C-433F587C589A}" dt="2019-06-17T14:09:22.676" v="1381" actId="478"/>
          <ac:cxnSpMkLst>
            <pc:docMk/>
            <pc:sldMk cId="4094610347" sldId="508"/>
            <ac:cxnSpMk id="14" creationId="{F85BA885-F4FB-4B07-862E-7732E6CFE110}"/>
          </ac:cxnSpMkLst>
        </pc:cxnChg>
        <pc:cxnChg chg="del mod">
          <ac:chgData name="Hausberger, Felix" userId="77fedd31-404f-4285-9bc1-2baf000a3915" providerId="ADAL" clId="{ED8306A7-1FE9-4AA5-813C-433F587C589A}" dt="2019-06-17T14:09:20.937" v="1379" actId="478"/>
          <ac:cxnSpMkLst>
            <pc:docMk/>
            <pc:sldMk cId="4094610347" sldId="508"/>
            <ac:cxnSpMk id="16" creationId="{EC81BB71-29E0-4670-864E-98584FE9538F}"/>
          </ac:cxnSpMkLst>
        </pc:cxnChg>
        <pc:cxnChg chg="del mod">
          <ac:chgData name="Hausberger, Felix" userId="77fedd31-404f-4285-9bc1-2baf000a3915" providerId="ADAL" clId="{ED8306A7-1FE9-4AA5-813C-433F587C589A}" dt="2019-06-17T14:09:20.937" v="1379" actId="478"/>
          <ac:cxnSpMkLst>
            <pc:docMk/>
            <pc:sldMk cId="4094610347" sldId="508"/>
            <ac:cxnSpMk id="20" creationId="{E300EA54-BD19-4241-B67A-33E98910A839}"/>
          </ac:cxnSpMkLst>
        </pc:cxnChg>
      </pc:sldChg>
      <pc:sldChg chg="del ord">
        <pc:chgData name="Hausberger, Felix" userId="77fedd31-404f-4285-9bc1-2baf000a3915" providerId="ADAL" clId="{ED8306A7-1FE9-4AA5-813C-433F587C589A}" dt="2019-06-17T13:57:53.627" v="1221" actId="2696"/>
        <pc:sldMkLst>
          <pc:docMk/>
          <pc:sldMk cId="56176950" sldId="509"/>
        </pc:sldMkLst>
      </pc:sldChg>
      <pc:sldChg chg="modSp ord">
        <pc:chgData name="Hausberger, Felix" userId="77fedd31-404f-4285-9bc1-2baf000a3915" providerId="ADAL" clId="{ED8306A7-1FE9-4AA5-813C-433F587C589A}" dt="2019-06-17T14:50:58.933" v="2285"/>
        <pc:sldMkLst>
          <pc:docMk/>
          <pc:sldMk cId="3935755300" sldId="510"/>
        </pc:sldMkLst>
        <pc:spChg chg="mod">
          <ac:chgData name="Hausberger, Felix" userId="77fedd31-404f-4285-9bc1-2baf000a3915" providerId="ADAL" clId="{ED8306A7-1FE9-4AA5-813C-433F587C589A}" dt="2019-06-17T14:50:58.933" v="2285"/>
          <ac:spMkLst>
            <pc:docMk/>
            <pc:sldMk cId="3935755300" sldId="510"/>
            <ac:spMk id="3" creationId="{65C24397-F5BE-4C14-BFB5-A2439BE75586}"/>
          </ac:spMkLst>
        </pc:spChg>
      </pc:sldChg>
      <pc:sldChg chg="del">
        <pc:chgData name="Hausberger, Felix" userId="77fedd31-404f-4285-9bc1-2baf000a3915" providerId="ADAL" clId="{ED8306A7-1FE9-4AA5-813C-433F587C589A}" dt="2019-06-17T14:05:00.510" v="1339" actId="2696"/>
        <pc:sldMkLst>
          <pc:docMk/>
          <pc:sldMk cId="2603358922" sldId="511"/>
        </pc:sldMkLst>
      </pc:sldChg>
      <pc:sldChg chg="addSp delSp modSp del">
        <pc:chgData name="Hausberger, Felix" userId="77fedd31-404f-4285-9bc1-2baf000a3915" providerId="ADAL" clId="{ED8306A7-1FE9-4AA5-813C-433F587C589A}" dt="2019-06-17T14:05:02.176" v="1340" actId="2696"/>
        <pc:sldMkLst>
          <pc:docMk/>
          <pc:sldMk cId="427645890" sldId="512"/>
        </pc:sldMkLst>
        <pc:spChg chg="mod">
          <ac:chgData name="Hausberger, Felix" userId="77fedd31-404f-4285-9bc1-2baf000a3915" providerId="ADAL" clId="{ED8306A7-1FE9-4AA5-813C-433F587C589A}" dt="2019-06-17T13:49:04.067" v="1146" actId="1038"/>
          <ac:spMkLst>
            <pc:docMk/>
            <pc:sldMk cId="427645890" sldId="512"/>
            <ac:spMk id="7" creationId="{7CE3ABB2-0359-4D23-B512-3AEEFAFA378F}"/>
          </ac:spMkLst>
        </pc:spChg>
        <pc:spChg chg="mod">
          <ac:chgData name="Hausberger, Felix" userId="77fedd31-404f-4285-9bc1-2baf000a3915" providerId="ADAL" clId="{ED8306A7-1FE9-4AA5-813C-433F587C589A}" dt="2019-06-17T13:49:04.067" v="1146" actId="1038"/>
          <ac:spMkLst>
            <pc:docMk/>
            <pc:sldMk cId="427645890" sldId="512"/>
            <ac:spMk id="8" creationId="{83A530EE-A7DE-45F5-9B3F-52625D2BCC71}"/>
          </ac:spMkLst>
        </pc:spChg>
        <pc:spChg chg="mod">
          <ac:chgData name="Hausberger, Felix" userId="77fedd31-404f-4285-9bc1-2baf000a3915" providerId="ADAL" clId="{ED8306A7-1FE9-4AA5-813C-433F587C589A}" dt="2019-06-17T13:49:26.562" v="1152" actId="1076"/>
          <ac:spMkLst>
            <pc:docMk/>
            <pc:sldMk cId="427645890" sldId="512"/>
            <ac:spMk id="10" creationId="{DCC7BA40-D3AE-4BAF-AD5E-8C3513B3D311}"/>
          </ac:spMkLst>
        </pc:spChg>
        <pc:spChg chg="mod">
          <ac:chgData name="Hausberger, Felix" userId="77fedd31-404f-4285-9bc1-2baf000a3915" providerId="ADAL" clId="{ED8306A7-1FE9-4AA5-813C-433F587C589A}" dt="2019-06-17T13:50:08.942" v="1165" actId="20577"/>
          <ac:spMkLst>
            <pc:docMk/>
            <pc:sldMk cId="427645890" sldId="512"/>
            <ac:spMk id="11" creationId="{3643A712-C1B2-4261-A837-13AB7F614777}"/>
          </ac:spMkLst>
        </pc:spChg>
        <pc:spChg chg="add mod">
          <ac:chgData name="Hausberger, Felix" userId="77fedd31-404f-4285-9bc1-2baf000a3915" providerId="ADAL" clId="{ED8306A7-1FE9-4AA5-813C-433F587C589A}" dt="2019-06-17T13:49:29.566" v="1159" actId="20577"/>
          <ac:spMkLst>
            <pc:docMk/>
            <pc:sldMk cId="427645890" sldId="512"/>
            <ac:spMk id="12" creationId="{49C4F278-5751-43FD-9ADF-59B143D60777}"/>
          </ac:spMkLst>
        </pc:spChg>
        <pc:spChg chg="add mod">
          <ac:chgData name="Hausberger, Felix" userId="77fedd31-404f-4285-9bc1-2baf000a3915" providerId="ADAL" clId="{ED8306A7-1FE9-4AA5-813C-433F587C589A}" dt="2019-06-17T13:50:53.092" v="1182" actId="20577"/>
          <ac:spMkLst>
            <pc:docMk/>
            <pc:sldMk cId="427645890" sldId="512"/>
            <ac:spMk id="13" creationId="{362AEEE9-BF06-428D-8275-9FE6D538373F}"/>
          </ac:spMkLst>
        </pc:spChg>
        <pc:picChg chg="mod">
          <ac:chgData name="Hausberger, Felix" userId="77fedd31-404f-4285-9bc1-2baf000a3915" providerId="ADAL" clId="{ED8306A7-1FE9-4AA5-813C-433F587C589A}" dt="2019-06-17T13:49:26.562" v="1152" actId="1076"/>
          <ac:picMkLst>
            <pc:docMk/>
            <pc:sldMk cId="427645890" sldId="512"/>
            <ac:picMk id="4" creationId="{E1C6889D-3E83-4638-920C-B271946E515F}"/>
          </ac:picMkLst>
        </pc:picChg>
        <pc:picChg chg="mod">
          <ac:chgData name="Hausberger, Felix" userId="77fedd31-404f-4285-9bc1-2baf000a3915" providerId="ADAL" clId="{ED8306A7-1FE9-4AA5-813C-433F587C589A}" dt="2019-06-17T13:49:04.067" v="1146" actId="1038"/>
          <ac:picMkLst>
            <pc:docMk/>
            <pc:sldMk cId="427645890" sldId="512"/>
            <ac:picMk id="5" creationId="{FF221013-36CA-4422-B511-34D20B8AD6E8}"/>
          </ac:picMkLst>
        </pc:picChg>
        <pc:picChg chg="add del mod">
          <ac:chgData name="Hausberger, Felix" userId="77fedd31-404f-4285-9bc1-2baf000a3915" providerId="ADAL" clId="{ED8306A7-1FE9-4AA5-813C-433F587C589A}" dt="2019-06-17T13:49:41.613" v="1161" actId="478"/>
          <ac:picMkLst>
            <pc:docMk/>
            <pc:sldMk cId="427645890" sldId="512"/>
            <ac:picMk id="9" creationId="{C93A2C49-8699-4E91-99E9-11447DE9C518}"/>
          </ac:picMkLst>
        </pc:picChg>
        <pc:picChg chg="add mod">
          <ac:chgData name="Hausberger, Felix" userId="77fedd31-404f-4285-9bc1-2baf000a3915" providerId="ADAL" clId="{ED8306A7-1FE9-4AA5-813C-433F587C589A}" dt="2019-06-17T13:49:45.452" v="1162" actId="1076"/>
          <ac:picMkLst>
            <pc:docMk/>
            <pc:sldMk cId="427645890" sldId="512"/>
            <ac:picMk id="14" creationId="{FE5E6D9F-7299-40EC-9B97-6CDF5321F628}"/>
          </ac:picMkLst>
        </pc:picChg>
      </pc:sldChg>
      <pc:sldChg chg="modSp ord">
        <pc:chgData name="Hausberger, Felix" userId="77fedd31-404f-4285-9bc1-2baf000a3915" providerId="ADAL" clId="{ED8306A7-1FE9-4AA5-813C-433F587C589A}" dt="2019-06-17T14:56:16.511" v="2491" actId="20577"/>
        <pc:sldMkLst>
          <pc:docMk/>
          <pc:sldMk cId="1459627765" sldId="513"/>
        </pc:sldMkLst>
        <pc:spChg chg="mod">
          <ac:chgData name="Hausberger, Felix" userId="77fedd31-404f-4285-9bc1-2baf000a3915" providerId="ADAL" clId="{ED8306A7-1FE9-4AA5-813C-433F587C589A}" dt="2019-06-17T14:56:16.511" v="2491" actId="20577"/>
          <ac:spMkLst>
            <pc:docMk/>
            <pc:sldMk cId="1459627765" sldId="513"/>
            <ac:spMk id="3" creationId="{65C24397-F5BE-4C14-BFB5-A2439BE75586}"/>
          </ac:spMkLst>
        </pc:spChg>
      </pc:sldChg>
      <pc:sldChg chg="addSp modSp modAnim modNotesTx">
        <pc:chgData name="Hausberger, Felix" userId="77fedd31-404f-4285-9bc1-2baf000a3915" providerId="ADAL" clId="{ED8306A7-1FE9-4AA5-813C-433F587C589A}" dt="2019-06-17T14:58:51.576" v="2566" actId="20577"/>
        <pc:sldMkLst>
          <pc:docMk/>
          <pc:sldMk cId="1391525959" sldId="514"/>
        </pc:sldMkLst>
        <pc:spChg chg="mod">
          <ac:chgData name="Hausberger, Felix" userId="77fedd31-404f-4285-9bc1-2baf000a3915" providerId="ADAL" clId="{ED8306A7-1FE9-4AA5-813C-433F587C589A}" dt="2019-06-17T14:17:38.746" v="1426" actId="1076"/>
          <ac:spMkLst>
            <pc:docMk/>
            <pc:sldMk cId="1391525959" sldId="514"/>
            <ac:spMk id="2" creationId="{1B7DB834-4847-4057-970E-D480B2D59BEE}"/>
          </ac:spMkLst>
        </pc:spChg>
        <pc:spChg chg="mod">
          <ac:chgData name="Hausberger, Felix" userId="77fedd31-404f-4285-9bc1-2baf000a3915" providerId="ADAL" clId="{ED8306A7-1FE9-4AA5-813C-433F587C589A}" dt="2019-06-17T14:57:09.572" v="2521" actId="20577"/>
          <ac:spMkLst>
            <pc:docMk/>
            <pc:sldMk cId="1391525959" sldId="514"/>
            <ac:spMk id="3" creationId="{EBC19C1E-A25A-4B29-BBB1-96390C82BC33}"/>
          </ac:spMkLst>
        </pc:spChg>
        <pc:spChg chg="add mod">
          <ac:chgData name="Hausberger, Felix" userId="77fedd31-404f-4285-9bc1-2baf000a3915" providerId="ADAL" clId="{ED8306A7-1FE9-4AA5-813C-433F587C589A}" dt="2019-06-17T14:18:02.625" v="1439" actId="1076"/>
          <ac:spMkLst>
            <pc:docMk/>
            <pc:sldMk cId="1391525959" sldId="514"/>
            <ac:spMk id="7" creationId="{F92D2E63-3C7F-44DB-9010-84FAB5A293A8}"/>
          </ac:spMkLst>
        </pc:spChg>
        <pc:spChg chg="add mod">
          <ac:chgData name="Hausberger, Felix" userId="77fedd31-404f-4285-9bc1-2baf000a3915" providerId="ADAL" clId="{ED8306A7-1FE9-4AA5-813C-433F587C589A}" dt="2019-06-17T14:18:02.625" v="1439" actId="1076"/>
          <ac:spMkLst>
            <pc:docMk/>
            <pc:sldMk cId="1391525959" sldId="514"/>
            <ac:spMk id="8" creationId="{D08C71CC-2795-40C2-8F40-8C559A37C640}"/>
          </ac:spMkLst>
        </pc:spChg>
        <pc:picChg chg="mod">
          <ac:chgData name="Hausberger, Felix" userId="77fedd31-404f-4285-9bc1-2baf000a3915" providerId="ADAL" clId="{ED8306A7-1FE9-4AA5-813C-433F587C589A}" dt="2019-06-17T14:58:29.060" v="2530" actId="1076"/>
          <ac:picMkLst>
            <pc:docMk/>
            <pc:sldMk cId="1391525959" sldId="514"/>
            <ac:picMk id="4" creationId="{83F12F1B-B01F-4E51-8352-6DC56C366D3B}"/>
          </ac:picMkLst>
        </pc:picChg>
        <pc:picChg chg="mod">
          <ac:chgData name="Hausberger, Felix" userId="77fedd31-404f-4285-9bc1-2baf000a3915" providerId="ADAL" clId="{ED8306A7-1FE9-4AA5-813C-433F587C589A}" dt="2019-06-17T14:58:26.685" v="2529" actId="1076"/>
          <ac:picMkLst>
            <pc:docMk/>
            <pc:sldMk cId="1391525959" sldId="514"/>
            <ac:picMk id="6" creationId="{BDE66D89-F0E9-435D-A190-4F04CBD40153}"/>
          </ac:picMkLst>
        </pc:picChg>
        <pc:picChg chg="add mod">
          <ac:chgData name="Hausberger, Felix" userId="77fedd31-404f-4285-9bc1-2baf000a3915" providerId="ADAL" clId="{ED8306A7-1FE9-4AA5-813C-433F587C589A}" dt="2019-06-17T14:58:24.480" v="2528" actId="1076"/>
          <ac:picMkLst>
            <pc:docMk/>
            <pc:sldMk cId="1391525959" sldId="514"/>
            <ac:picMk id="9" creationId="{335BF051-2936-4075-A0E6-43657EFA4573}"/>
          </ac:picMkLst>
        </pc:picChg>
      </pc:sldChg>
      <pc:sldChg chg="modSp">
        <pc:chgData name="Hausberger, Felix" userId="77fedd31-404f-4285-9bc1-2baf000a3915" providerId="ADAL" clId="{ED8306A7-1FE9-4AA5-813C-433F587C589A}" dt="2019-06-17T14:59:01.707" v="2567"/>
        <pc:sldMkLst>
          <pc:docMk/>
          <pc:sldMk cId="1011369461" sldId="515"/>
        </pc:sldMkLst>
        <pc:spChg chg="mod">
          <ac:chgData name="Hausberger, Felix" userId="77fedd31-404f-4285-9bc1-2baf000a3915" providerId="ADAL" clId="{ED8306A7-1FE9-4AA5-813C-433F587C589A}" dt="2019-06-17T14:59:01.707" v="2567"/>
          <ac:spMkLst>
            <pc:docMk/>
            <pc:sldMk cId="1011369461" sldId="515"/>
            <ac:spMk id="3" creationId="{EBC19C1E-A25A-4B29-BBB1-96390C82BC33}"/>
          </ac:spMkLst>
        </pc:spChg>
      </pc:sldChg>
      <pc:sldChg chg="addSp delSp modSp modNotesTx">
        <pc:chgData name="Hausberger, Felix" userId="77fedd31-404f-4285-9bc1-2baf000a3915" providerId="ADAL" clId="{ED8306A7-1FE9-4AA5-813C-433F587C589A}" dt="2019-06-17T15:13:41.805" v="2821" actId="1076"/>
        <pc:sldMkLst>
          <pc:docMk/>
          <pc:sldMk cId="2331822951" sldId="516"/>
        </pc:sldMkLst>
        <pc:spChg chg="mod">
          <ac:chgData name="Hausberger, Felix" userId="77fedd31-404f-4285-9bc1-2baf000a3915" providerId="ADAL" clId="{ED8306A7-1FE9-4AA5-813C-433F587C589A}" dt="2019-06-17T14:59:06.992" v="2568"/>
          <ac:spMkLst>
            <pc:docMk/>
            <pc:sldMk cId="2331822951" sldId="516"/>
            <ac:spMk id="3" creationId="{EBC19C1E-A25A-4B29-BBB1-96390C82BC33}"/>
          </ac:spMkLst>
        </pc:spChg>
        <pc:spChg chg="mod">
          <ac:chgData name="Hausberger, Felix" userId="77fedd31-404f-4285-9bc1-2baf000a3915" providerId="ADAL" clId="{ED8306A7-1FE9-4AA5-813C-433F587C589A}" dt="2019-06-17T15:13:36.856" v="2819" actId="1076"/>
          <ac:spMkLst>
            <pc:docMk/>
            <pc:sldMk cId="2331822951" sldId="516"/>
            <ac:spMk id="6" creationId="{6FE85144-A1E4-4208-BF2B-F616257B0522}"/>
          </ac:spMkLst>
        </pc:spChg>
        <pc:picChg chg="add mod">
          <ac:chgData name="Hausberger, Felix" userId="77fedd31-404f-4285-9bc1-2baf000a3915" providerId="ADAL" clId="{ED8306A7-1FE9-4AA5-813C-433F587C589A}" dt="2019-06-17T15:13:41.805" v="2821" actId="1076"/>
          <ac:picMkLst>
            <pc:docMk/>
            <pc:sldMk cId="2331822951" sldId="516"/>
            <ac:picMk id="4" creationId="{E5637DB4-CC3B-4A92-9210-7ADCD0B4C1B8}"/>
          </ac:picMkLst>
        </pc:picChg>
        <pc:picChg chg="add mod">
          <ac:chgData name="Hausberger, Felix" userId="77fedd31-404f-4285-9bc1-2baf000a3915" providerId="ADAL" clId="{ED8306A7-1FE9-4AA5-813C-433F587C589A}" dt="2019-06-17T15:13:39.734" v="2820" actId="1076"/>
          <ac:picMkLst>
            <pc:docMk/>
            <pc:sldMk cId="2331822951" sldId="516"/>
            <ac:picMk id="7" creationId="{230F0428-0B0A-45B3-914D-E2E313EA5A26}"/>
          </ac:picMkLst>
        </pc:picChg>
        <pc:picChg chg="mod">
          <ac:chgData name="Hausberger, Felix" userId="77fedd31-404f-4285-9bc1-2baf000a3915" providerId="ADAL" clId="{ED8306A7-1FE9-4AA5-813C-433F587C589A}" dt="2019-06-17T15:13:33.444" v="2818" actId="1076"/>
          <ac:picMkLst>
            <pc:docMk/>
            <pc:sldMk cId="2331822951" sldId="516"/>
            <ac:picMk id="8" creationId="{B6523DD6-7D7F-4F22-AADC-803806509677}"/>
          </ac:picMkLst>
        </pc:picChg>
        <pc:picChg chg="del">
          <ac:chgData name="Hausberger, Felix" userId="77fedd31-404f-4285-9bc1-2baf000a3915" providerId="ADAL" clId="{ED8306A7-1FE9-4AA5-813C-433F587C589A}" dt="2019-06-17T14:19:47.809" v="1441" actId="478"/>
          <ac:picMkLst>
            <pc:docMk/>
            <pc:sldMk cId="2331822951" sldId="516"/>
            <ac:picMk id="9" creationId="{7940A5BE-6BD7-4702-90DA-2228CC3905FF}"/>
          </ac:picMkLst>
        </pc:picChg>
      </pc:sldChg>
      <pc:sldChg chg="del">
        <pc:chgData name="Hausberger, Felix" userId="77fedd31-404f-4285-9bc1-2baf000a3915" providerId="ADAL" clId="{ED8306A7-1FE9-4AA5-813C-433F587C589A}" dt="2019-06-17T14:06:53.967" v="1372" actId="2696"/>
        <pc:sldMkLst>
          <pc:docMk/>
          <pc:sldMk cId="1014691170" sldId="517"/>
        </pc:sldMkLst>
      </pc:sldChg>
      <pc:sldChg chg="del">
        <pc:chgData name="Hausberger, Felix" userId="77fedd31-404f-4285-9bc1-2baf000a3915" providerId="ADAL" clId="{ED8306A7-1FE9-4AA5-813C-433F587C589A}" dt="2019-06-17T14:55:00.920" v="2449" actId="2696"/>
        <pc:sldMkLst>
          <pc:docMk/>
          <pc:sldMk cId="3729447330" sldId="519"/>
        </pc:sldMkLst>
      </pc:sldChg>
      <pc:sldChg chg="modSp add">
        <pc:chgData name="Hausberger, Felix" userId="77fedd31-404f-4285-9bc1-2baf000a3915" providerId="ADAL" clId="{ED8306A7-1FE9-4AA5-813C-433F587C589A}" dt="2019-06-17T15:20:10.138" v="2898" actId="12"/>
        <pc:sldMkLst>
          <pc:docMk/>
          <pc:sldMk cId="4191058969" sldId="519"/>
        </pc:sldMkLst>
        <pc:spChg chg="mod">
          <ac:chgData name="Hausberger, Felix" userId="77fedd31-404f-4285-9bc1-2baf000a3915" providerId="ADAL" clId="{ED8306A7-1FE9-4AA5-813C-433F587C589A}" dt="2019-06-17T15:20:10.138" v="2898" actId="12"/>
          <ac:spMkLst>
            <pc:docMk/>
            <pc:sldMk cId="4191058969" sldId="519"/>
            <ac:spMk id="3" creationId="{AE219439-6C5A-4FA5-972D-EF595BEEF22E}"/>
          </ac:spMkLst>
        </pc:spChg>
        <pc:spChg chg="mod">
          <ac:chgData name="Hausberger, Felix" userId="77fedd31-404f-4285-9bc1-2baf000a3915" providerId="ADAL" clId="{ED8306A7-1FE9-4AA5-813C-433F587C589A}" dt="2019-06-17T14:55:50.548" v="2484" actId="20577"/>
          <ac:spMkLst>
            <pc:docMk/>
            <pc:sldMk cId="4191058969" sldId="519"/>
            <ac:spMk id="4" creationId="{A31BB5A1-282C-4601-AA8D-9140A99A19F1}"/>
          </ac:spMkLst>
        </pc:spChg>
      </pc:sldChg>
      <pc:sldChg chg="addSp delSp modSp ord">
        <pc:chgData name="Hausberger, Felix" userId="77fedd31-404f-4285-9bc1-2baf000a3915" providerId="ADAL" clId="{ED8306A7-1FE9-4AA5-813C-433F587C589A}" dt="2019-06-17T15:07:00.238" v="2741" actId="20577"/>
        <pc:sldMkLst>
          <pc:docMk/>
          <pc:sldMk cId="2891642890" sldId="520"/>
        </pc:sldMkLst>
        <pc:spChg chg="add mod">
          <ac:chgData name="Hausberger, Felix" userId="77fedd31-404f-4285-9bc1-2baf000a3915" providerId="ADAL" clId="{ED8306A7-1FE9-4AA5-813C-433F587C589A}" dt="2019-06-17T15:03:17.623" v="2590" actId="14100"/>
          <ac:spMkLst>
            <pc:docMk/>
            <pc:sldMk cId="2891642890" sldId="520"/>
            <ac:spMk id="2" creationId="{170E5C81-F669-45CE-93C7-804FD0DAEC55}"/>
          </ac:spMkLst>
        </pc:spChg>
        <pc:spChg chg="mod">
          <ac:chgData name="Hausberger, Felix" userId="77fedd31-404f-4285-9bc1-2baf000a3915" providerId="ADAL" clId="{ED8306A7-1FE9-4AA5-813C-433F587C589A}" dt="2019-06-17T15:07:00.238" v="2741" actId="20577"/>
          <ac:spMkLst>
            <pc:docMk/>
            <pc:sldMk cId="2891642890" sldId="520"/>
            <ac:spMk id="3" creationId="{EBC19C1E-A25A-4B29-BBB1-96390C82BC33}"/>
          </ac:spMkLst>
        </pc:spChg>
        <pc:spChg chg="add mod">
          <ac:chgData name="Hausberger, Felix" userId="77fedd31-404f-4285-9bc1-2baf000a3915" providerId="ADAL" clId="{ED8306A7-1FE9-4AA5-813C-433F587C589A}" dt="2019-06-17T15:03:17.623" v="2590" actId="14100"/>
          <ac:spMkLst>
            <pc:docMk/>
            <pc:sldMk cId="2891642890" sldId="520"/>
            <ac:spMk id="4" creationId="{FCA02C89-21FB-4AA3-ADE6-85888B1E1418}"/>
          </ac:spMkLst>
        </pc:spChg>
        <pc:spChg chg="add mod">
          <ac:chgData name="Hausberger, Felix" userId="77fedd31-404f-4285-9bc1-2baf000a3915" providerId="ADAL" clId="{ED8306A7-1FE9-4AA5-813C-433F587C589A}" dt="2019-06-17T15:03:42.183" v="2602" actId="207"/>
          <ac:spMkLst>
            <pc:docMk/>
            <pc:sldMk cId="2891642890" sldId="520"/>
            <ac:spMk id="6" creationId="{0B01FDE1-AE21-4B74-A58A-F7BFF63D5BDB}"/>
          </ac:spMkLst>
        </pc:spChg>
        <pc:spChg chg="add mod">
          <ac:chgData name="Hausberger, Felix" userId="77fedd31-404f-4285-9bc1-2baf000a3915" providerId="ADAL" clId="{ED8306A7-1FE9-4AA5-813C-433F587C589A}" dt="2019-06-17T15:03:36.211" v="2601" actId="20577"/>
          <ac:spMkLst>
            <pc:docMk/>
            <pc:sldMk cId="2891642890" sldId="520"/>
            <ac:spMk id="7" creationId="{C3FAE359-9013-456C-AADD-59C896D3C16B}"/>
          </ac:spMkLst>
        </pc:spChg>
        <pc:spChg chg="add mod">
          <ac:chgData name="Hausberger, Felix" userId="77fedd31-404f-4285-9bc1-2baf000a3915" providerId="ADAL" clId="{ED8306A7-1FE9-4AA5-813C-433F587C589A}" dt="2019-06-17T15:04:13.357" v="2611" actId="207"/>
          <ac:spMkLst>
            <pc:docMk/>
            <pc:sldMk cId="2891642890" sldId="520"/>
            <ac:spMk id="8" creationId="{95EF82E0-3910-4EC8-9374-EE27BC0E6916}"/>
          </ac:spMkLst>
        </pc:spChg>
        <pc:spChg chg="add mod">
          <ac:chgData name="Hausberger, Felix" userId="77fedd31-404f-4285-9bc1-2baf000a3915" providerId="ADAL" clId="{ED8306A7-1FE9-4AA5-813C-433F587C589A}" dt="2019-06-17T15:04:00.304" v="2610" actId="20577"/>
          <ac:spMkLst>
            <pc:docMk/>
            <pc:sldMk cId="2891642890" sldId="520"/>
            <ac:spMk id="9" creationId="{AC05ACA6-7D1B-400C-8F9A-98F12357265B}"/>
          </ac:spMkLst>
        </pc:spChg>
        <pc:spChg chg="add mod">
          <ac:chgData name="Hausberger, Felix" userId="77fedd31-404f-4285-9bc1-2baf000a3915" providerId="ADAL" clId="{ED8306A7-1FE9-4AA5-813C-433F587C589A}" dt="2019-06-17T15:05:02.088" v="2649" actId="1076"/>
          <ac:spMkLst>
            <pc:docMk/>
            <pc:sldMk cId="2891642890" sldId="520"/>
            <ac:spMk id="13" creationId="{2CD433A5-197A-4F06-82E9-A82443E77C52}"/>
          </ac:spMkLst>
        </pc:spChg>
        <pc:spChg chg="add mod">
          <ac:chgData name="Hausberger, Felix" userId="77fedd31-404f-4285-9bc1-2baf000a3915" providerId="ADAL" clId="{ED8306A7-1FE9-4AA5-813C-433F587C589A}" dt="2019-06-17T15:05:18.050" v="2660" actId="20577"/>
          <ac:spMkLst>
            <pc:docMk/>
            <pc:sldMk cId="2891642890" sldId="520"/>
            <ac:spMk id="17" creationId="{BB39E43D-2266-427A-97F3-F0324E32A926}"/>
          </ac:spMkLst>
        </pc:spChg>
        <pc:picChg chg="del">
          <ac:chgData name="Hausberger, Felix" userId="77fedd31-404f-4285-9bc1-2baf000a3915" providerId="ADAL" clId="{ED8306A7-1FE9-4AA5-813C-433F587C589A}" dt="2019-06-17T15:00:05.044" v="2572" actId="478"/>
          <ac:picMkLst>
            <pc:docMk/>
            <pc:sldMk cId="2891642890" sldId="520"/>
            <ac:picMk id="5" creationId="{A114EF15-AB75-4A8E-BC27-5BAAA8CDC2FE}"/>
          </ac:picMkLst>
        </pc:picChg>
        <pc:cxnChg chg="add mod">
          <ac:chgData name="Hausberger, Felix" userId="77fedd31-404f-4285-9bc1-2baf000a3915" providerId="ADAL" clId="{ED8306A7-1FE9-4AA5-813C-433F587C589A}" dt="2019-06-17T15:04:39.469" v="2637" actId="692"/>
          <ac:cxnSpMkLst>
            <pc:docMk/>
            <pc:sldMk cId="2891642890" sldId="520"/>
            <ac:cxnSpMk id="11" creationId="{0EFA8A6E-B715-425E-9F7D-312B26B640E8}"/>
          </ac:cxnSpMkLst>
        </pc:cxnChg>
        <pc:cxnChg chg="add mod">
          <ac:chgData name="Hausberger, Felix" userId="77fedd31-404f-4285-9bc1-2baf000a3915" providerId="ADAL" clId="{ED8306A7-1FE9-4AA5-813C-433F587C589A}" dt="2019-06-17T15:05:24.623" v="2662" actId="14100"/>
          <ac:cxnSpMkLst>
            <pc:docMk/>
            <pc:sldMk cId="2891642890" sldId="520"/>
            <ac:cxnSpMk id="14" creationId="{5571FB4C-0B35-4283-8E1B-4AB8E38C4323}"/>
          </ac:cxnSpMkLst>
        </pc:cxnChg>
        <pc:cxnChg chg="add mod">
          <ac:chgData name="Hausberger, Felix" userId="77fedd31-404f-4285-9bc1-2baf000a3915" providerId="ADAL" clId="{ED8306A7-1FE9-4AA5-813C-433F587C589A}" dt="2019-06-17T15:06:34.784" v="2684" actId="692"/>
          <ac:cxnSpMkLst>
            <pc:docMk/>
            <pc:sldMk cId="2891642890" sldId="520"/>
            <ac:cxnSpMk id="20" creationId="{F02032DF-3F9E-4A76-B4AC-8A99A96BC42D}"/>
          </ac:cxnSpMkLst>
        </pc:cxnChg>
      </pc:sldChg>
      <pc:sldChg chg="modSp del">
        <pc:chgData name="Hausberger, Felix" userId="77fedd31-404f-4285-9bc1-2baf000a3915" providerId="ADAL" clId="{ED8306A7-1FE9-4AA5-813C-433F587C589A}" dt="2019-06-17T13:13:30.930" v="627" actId="2696"/>
        <pc:sldMkLst>
          <pc:docMk/>
          <pc:sldMk cId="2329970994" sldId="521"/>
        </pc:sldMkLst>
        <pc:spChg chg="mod">
          <ac:chgData name="Hausberger, Felix" userId="77fedd31-404f-4285-9bc1-2baf000a3915" providerId="ADAL" clId="{ED8306A7-1FE9-4AA5-813C-433F587C589A}" dt="2019-06-17T13:09:45.954" v="494" actId="20577"/>
          <ac:spMkLst>
            <pc:docMk/>
            <pc:sldMk cId="2329970994" sldId="521"/>
            <ac:spMk id="3" creationId="{65C24397-F5BE-4C14-BFB5-A2439BE75586}"/>
          </ac:spMkLst>
        </pc:spChg>
      </pc:sldChg>
      <pc:sldChg chg="modSp del ord">
        <pc:chgData name="Hausberger, Felix" userId="77fedd31-404f-4285-9bc1-2baf000a3915" providerId="ADAL" clId="{ED8306A7-1FE9-4AA5-813C-433F587C589A}" dt="2019-06-17T14:49:31.646" v="2271" actId="2696"/>
        <pc:sldMkLst>
          <pc:docMk/>
          <pc:sldMk cId="2414699301" sldId="522"/>
        </pc:sldMkLst>
        <pc:spChg chg="mod">
          <ac:chgData name="Hausberger, Felix" userId="77fedd31-404f-4285-9bc1-2baf000a3915" providerId="ADAL" clId="{ED8306A7-1FE9-4AA5-813C-433F587C589A}" dt="2019-06-17T14:46:59.170" v="2258" actId="1076"/>
          <ac:spMkLst>
            <pc:docMk/>
            <pc:sldMk cId="2414699301" sldId="522"/>
            <ac:spMk id="3" creationId="{65C24397-F5BE-4C14-BFB5-A2439BE75586}"/>
          </ac:spMkLst>
        </pc:spChg>
        <pc:picChg chg="mod">
          <ac:chgData name="Hausberger, Felix" userId="77fedd31-404f-4285-9bc1-2baf000a3915" providerId="ADAL" clId="{ED8306A7-1FE9-4AA5-813C-433F587C589A}" dt="2019-06-17T14:46:58.699" v="2257" actId="1076"/>
          <ac:picMkLst>
            <pc:docMk/>
            <pc:sldMk cId="2414699301" sldId="522"/>
            <ac:picMk id="6" creationId="{C837A489-0417-4EC5-A75A-3A894EE106C7}"/>
          </ac:picMkLst>
        </pc:picChg>
      </pc:sldChg>
      <pc:sldChg chg="del">
        <pc:chgData name="Hausberger, Felix" userId="77fedd31-404f-4285-9bc1-2baf000a3915" providerId="ADAL" clId="{ED8306A7-1FE9-4AA5-813C-433F587C589A}" dt="2019-06-17T14:49:03.017" v="2267" actId="2696"/>
        <pc:sldMkLst>
          <pc:docMk/>
          <pc:sldMk cId="276009649" sldId="523"/>
        </pc:sldMkLst>
      </pc:sldChg>
      <pc:sldChg chg="modSp add del">
        <pc:chgData name="Hausberger, Felix" userId="77fedd31-404f-4285-9bc1-2baf000a3915" providerId="ADAL" clId="{ED8306A7-1FE9-4AA5-813C-433F587C589A}" dt="2019-06-17T14:20:03.505" v="1445" actId="2696"/>
        <pc:sldMkLst>
          <pc:docMk/>
          <pc:sldMk cId="937336970" sldId="524"/>
        </pc:sldMkLst>
        <pc:spChg chg="mod">
          <ac:chgData name="Hausberger, Felix" userId="77fedd31-404f-4285-9bc1-2baf000a3915" providerId="ADAL" clId="{ED8306A7-1FE9-4AA5-813C-433F587C589A}" dt="2019-06-17T13:25:23.229" v="833" actId="20577"/>
          <ac:spMkLst>
            <pc:docMk/>
            <pc:sldMk cId="937336970" sldId="524"/>
            <ac:spMk id="8" creationId="{BFDE8B01-50C8-4B26-B134-18CCAB2CEA83}"/>
          </ac:spMkLst>
        </pc:spChg>
      </pc:sldChg>
      <pc:sldChg chg="add del">
        <pc:chgData name="Hausberger, Felix" userId="77fedd31-404f-4285-9bc1-2baf000a3915" providerId="ADAL" clId="{ED8306A7-1FE9-4AA5-813C-433F587C589A}" dt="2019-06-17T14:11:59.344" v="1400" actId="2696"/>
        <pc:sldMkLst>
          <pc:docMk/>
          <pc:sldMk cId="1002196891" sldId="525"/>
        </pc:sldMkLst>
      </pc:sldChg>
      <pc:sldChg chg="add del">
        <pc:chgData name="Hausberger, Felix" userId="77fedd31-404f-4285-9bc1-2baf000a3915" providerId="ADAL" clId="{ED8306A7-1FE9-4AA5-813C-433F587C589A}" dt="2019-06-17T14:10:23.147" v="1392" actId="2696"/>
        <pc:sldMkLst>
          <pc:docMk/>
          <pc:sldMk cId="171903101" sldId="526"/>
        </pc:sldMkLst>
      </pc:sldChg>
      <pc:sldChg chg="add del">
        <pc:chgData name="Hausberger, Felix" userId="77fedd31-404f-4285-9bc1-2baf000a3915" providerId="ADAL" clId="{ED8306A7-1FE9-4AA5-813C-433F587C589A}" dt="2019-06-17T14:11:54.329" v="1398" actId="2696"/>
        <pc:sldMkLst>
          <pc:docMk/>
          <pc:sldMk cId="1800726990" sldId="527"/>
        </pc:sldMkLst>
      </pc:sldChg>
      <pc:sldChg chg="add del">
        <pc:chgData name="Hausberger, Felix" userId="77fedd31-404f-4285-9bc1-2baf000a3915" providerId="ADAL" clId="{ED8306A7-1FE9-4AA5-813C-433F587C589A}" dt="2019-06-17T14:11:47.091" v="1397" actId="2696"/>
        <pc:sldMkLst>
          <pc:docMk/>
          <pc:sldMk cId="3148060053" sldId="528"/>
        </pc:sldMkLst>
      </pc:sldChg>
      <pc:sldChg chg="add del">
        <pc:chgData name="Hausberger, Felix" userId="77fedd31-404f-4285-9bc1-2baf000a3915" providerId="ADAL" clId="{ED8306A7-1FE9-4AA5-813C-433F587C589A}" dt="2019-06-17T13:13:15.575" v="624" actId="2696"/>
        <pc:sldMkLst>
          <pc:docMk/>
          <pc:sldMk cId="48052888" sldId="529"/>
        </pc:sldMkLst>
      </pc:sldChg>
      <pc:sldChg chg="add del">
        <pc:chgData name="Hausberger, Felix" userId="77fedd31-404f-4285-9bc1-2baf000a3915" providerId="ADAL" clId="{ED8306A7-1FE9-4AA5-813C-433F587C589A}" dt="2019-06-17T13:13:18.027" v="626" actId="2696"/>
        <pc:sldMkLst>
          <pc:docMk/>
          <pc:sldMk cId="1244107994" sldId="530"/>
        </pc:sldMkLst>
      </pc:sldChg>
      <pc:sldChg chg="add del">
        <pc:chgData name="Hausberger, Felix" userId="77fedd31-404f-4285-9bc1-2baf000a3915" providerId="ADAL" clId="{ED8306A7-1FE9-4AA5-813C-433F587C589A}" dt="2019-06-17T13:13:42.439" v="630" actId="2696"/>
        <pc:sldMkLst>
          <pc:docMk/>
          <pc:sldMk cId="1067283862" sldId="531"/>
        </pc:sldMkLst>
      </pc:sldChg>
      <pc:sldChg chg="addSp delSp modSp add modTransition modAnim">
        <pc:chgData name="Hausberger, Felix" userId="77fedd31-404f-4285-9bc1-2baf000a3915" providerId="ADAL" clId="{ED8306A7-1FE9-4AA5-813C-433F587C589A}" dt="2019-06-17T14:39:39.603" v="2094" actId="20577"/>
        <pc:sldMkLst>
          <pc:docMk/>
          <pc:sldMk cId="3146860735" sldId="532"/>
        </pc:sldMkLst>
        <pc:spChg chg="mod">
          <ac:chgData name="Hausberger, Felix" userId="77fedd31-404f-4285-9bc1-2baf000a3915" providerId="ADAL" clId="{ED8306A7-1FE9-4AA5-813C-433F587C589A}" dt="2019-06-17T14:39:39.603" v="2094" actId="20577"/>
          <ac:spMkLst>
            <pc:docMk/>
            <pc:sldMk cId="3146860735" sldId="532"/>
            <ac:spMk id="2" creationId="{00000000-0000-0000-0000-000000000000}"/>
          </ac:spMkLst>
        </pc:spChg>
        <pc:spChg chg="del">
          <ac:chgData name="Hausberger, Felix" userId="77fedd31-404f-4285-9bc1-2baf000a3915" providerId="ADAL" clId="{ED8306A7-1FE9-4AA5-813C-433F587C589A}" dt="2019-06-17T13:02:07.284" v="335"/>
          <ac:spMkLst>
            <pc:docMk/>
            <pc:sldMk cId="3146860735" sldId="532"/>
            <ac:spMk id="4" creationId="{C8467DFE-F0E5-4B24-9C10-0EF966942C0E}"/>
          </ac:spMkLst>
        </pc:spChg>
        <pc:spChg chg="add del mod">
          <ac:chgData name="Hausberger, Felix" userId="77fedd31-404f-4285-9bc1-2baf000a3915" providerId="ADAL" clId="{ED8306A7-1FE9-4AA5-813C-433F587C589A}" dt="2019-06-17T13:03:52.742" v="351" actId="478"/>
          <ac:spMkLst>
            <pc:docMk/>
            <pc:sldMk cId="3146860735" sldId="532"/>
            <ac:spMk id="6" creationId="{B21A7A42-5389-47BE-9ED5-E6E5EEB0B39E}"/>
          </ac:spMkLst>
        </pc:spChg>
        <pc:spChg chg="del">
          <ac:chgData name="Hausberger, Felix" userId="77fedd31-404f-4285-9bc1-2baf000a3915" providerId="ADAL" clId="{ED8306A7-1FE9-4AA5-813C-433F587C589A}" dt="2019-06-17T13:04:20.088" v="354"/>
          <ac:spMkLst>
            <pc:docMk/>
            <pc:sldMk cId="3146860735" sldId="532"/>
            <ac:spMk id="8" creationId="{4DE9C866-1D90-4159-BCAB-EE0491B617B1}"/>
          </ac:spMkLst>
        </pc:spChg>
        <pc:spChg chg="mod">
          <ac:chgData name="Hausberger, Felix" userId="77fedd31-404f-4285-9bc1-2baf000a3915" providerId="ADAL" clId="{ED8306A7-1FE9-4AA5-813C-433F587C589A}" dt="2019-06-17T13:05:58.189" v="392" actId="122"/>
          <ac:spMkLst>
            <pc:docMk/>
            <pc:sldMk cId="3146860735" sldId="532"/>
            <ac:spMk id="10" creationId="{00000000-0000-0000-0000-000000000000}"/>
          </ac:spMkLst>
        </pc:spChg>
        <pc:spChg chg="mod">
          <ac:chgData name="Hausberger, Felix" userId="77fedd31-404f-4285-9bc1-2baf000a3915" providerId="ADAL" clId="{ED8306A7-1FE9-4AA5-813C-433F587C589A}" dt="2019-06-17T13:06:05.126" v="409" actId="122"/>
          <ac:spMkLst>
            <pc:docMk/>
            <pc:sldMk cId="3146860735" sldId="532"/>
            <ac:spMk id="12" creationId="{00000000-0000-0000-0000-000000000000}"/>
          </ac:spMkLst>
        </pc:spChg>
        <pc:spChg chg="mod">
          <ac:chgData name="Hausberger, Felix" userId="77fedd31-404f-4285-9bc1-2baf000a3915" providerId="ADAL" clId="{ED8306A7-1FE9-4AA5-813C-433F587C589A}" dt="2019-06-17T13:05:59.983" v="393" actId="122"/>
          <ac:spMkLst>
            <pc:docMk/>
            <pc:sldMk cId="3146860735" sldId="532"/>
            <ac:spMk id="14" creationId="{00000000-0000-0000-0000-000000000000}"/>
          </ac:spMkLst>
        </pc:spChg>
        <pc:picChg chg="add mod">
          <ac:chgData name="Hausberger, Felix" userId="77fedd31-404f-4285-9bc1-2baf000a3915" providerId="ADAL" clId="{ED8306A7-1FE9-4AA5-813C-433F587C589A}" dt="2019-06-17T13:05:44.303" v="381" actId="1076"/>
          <ac:picMkLst>
            <pc:docMk/>
            <pc:sldMk cId="3146860735" sldId="532"/>
            <ac:picMk id="9" creationId="{9706FA16-B3E3-49BA-8954-B3A1C7092AA8}"/>
          </ac:picMkLst>
        </pc:picChg>
        <pc:picChg chg="add del mod">
          <ac:chgData name="Hausberger, Felix" userId="77fedd31-404f-4285-9bc1-2baf000a3915" providerId="ADAL" clId="{ED8306A7-1FE9-4AA5-813C-433F587C589A}" dt="2019-06-17T13:03:38.877" v="343"/>
          <ac:picMkLst>
            <pc:docMk/>
            <pc:sldMk cId="3146860735" sldId="532"/>
            <ac:picMk id="11" creationId="{9ED6A128-E88A-41B9-AB79-37E82C0B4C0D}"/>
          </ac:picMkLst>
        </pc:picChg>
        <pc:picChg chg="add del mod">
          <ac:chgData name="Hausberger, Felix" userId="77fedd31-404f-4285-9bc1-2baf000a3915" providerId="ADAL" clId="{ED8306A7-1FE9-4AA5-813C-433F587C589A}" dt="2019-06-17T13:03:46.018" v="347"/>
          <ac:picMkLst>
            <pc:docMk/>
            <pc:sldMk cId="3146860735" sldId="532"/>
            <ac:picMk id="13" creationId="{645B6B82-68AF-4FBE-A62A-30250803D050}"/>
          </ac:picMkLst>
        </pc:picChg>
        <pc:picChg chg="add mod">
          <ac:chgData name="Hausberger, Felix" userId="77fedd31-404f-4285-9bc1-2baf000a3915" providerId="ADAL" clId="{ED8306A7-1FE9-4AA5-813C-433F587C589A}" dt="2019-06-17T13:06:13.102" v="410" actId="1076"/>
          <ac:picMkLst>
            <pc:docMk/>
            <pc:sldMk cId="3146860735" sldId="532"/>
            <ac:picMk id="15" creationId="{21503CF2-ECA3-455F-8A34-50DD47EE9765}"/>
          </ac:picMkLst>
        </pc:picChg>
        <pc:picChg chg="add del">
          <ac:chgData name="Hausberger, Felix" userId="77fedd31-404f-4285-9bc1-2baf000a3915" providerId="ADAL" clId="{ED8306A7-1FE9-4AA5-813C-433F587C589A}" dt="2019-06-17T13:04:21.660" v="355" actId="478"/>
          <ac:picMkLst>
            <pc:docMk/>
            <pc:sldMk cId="3146860735" sldId="532"/>
            <ac:picMk id="16" creationId="{6D137D7B-6E0D-4A74-8564-22D64FB1CF0A}"/>
          </ac:picMkLst>
        </pc:picChg>
        <pc:picChg chg="add mod">
          <ac:chgData name="Hausberger, Felix" userId="77fedd31-404f-4285-9bc1-2baf000a3915" providerId="ADAL" clId="{ED8306A7-1FE9-4AA5-813C-433F587C589A}" dt="2019-06-17T13:05:41.738" v="380" actId="1076"/>
          <ac:picMkLst>
            <pc:docMk/>
            <pc:sldMk cId="3146860735" sldId="532"/>
            <ac:picMk id="17" creationId="{54A0B3FA-F084-4BA4-A848-3D48B60F397B}"/>
          </ac:picMkLst>
        </pc:picChg>
      </pc:sldChg>
      <pc:sldChg chg="addSp delSp modSp add modTransition modAnim modNotesTx">
        <pc:chgData name="Hausberger, Felix" userId="77fedd31-404f-4285-9bc1-2baf000a3915" providerId="ADAL" clId="{ED8306A7-1FE9-4AA5-813C-433F587C589A}" dt="2019-06-17T15:24:21.595" v="2917" actId="20577"/>
        <pc:sldMkLst>
          <pc:docMk/>
          <pc:sldMk cId="3782678013" sldId="533"/>
        </pc:sldMkLst>
        <pc:spChg chg="mod">
          <ac:chgData name="Hausberger, Felix" userId="77fedd31-404f-4285-9bc1-2baf000a3915" providerId="ADAL" clId="{ED8306A7-1FE9-4AA5-813C-433F587C589A}" dt="2019-06-17T14:39:43.171" v="2095"/>
          <ac:spMkLst>
            <pc:docMk/>
            <pc:sldMk cId="3782678013" sldId="533"/>
            <ac:spMk id="2" creationId="{00000000-0000-0000-0000-000000000000}"/>
          </ac:spMkLst>
        </pc:spChg>
        <pc:spChg chg="add del mod">
          <ac:chgData name="Hausberger, Felix" userId="77fedd31-404f-4285-9bc1-2baf000a3915" providerId="ADAL" clId="{ED8306A7-1FE9-4AA5-813C-433F587C589A}" dt="2019-06-17T13:07:18.198" v="431" actId="931"/>
          <ac:spMkLst>
            <pc:docMk/>
            <pc:sldMk cId="3782678013" sldId="533"/>
            <ac:spMk id="4" creationId="{0E9E33B9-0182-4D49-9492-0E28076E2072}"/>
          </ac:spMkLst>
        </pc:spChg>
        <pc:spChg chg="add del mod">
          <ac:chgData name="Hausberger, Felix" userId="77fedd31-404f-4285-9bc1-2baf000a3915" providerId="ADAL" clId="{ED8306A7-1FE9-4AA5-813C-433F587C589A}" dt="2019-06-17T13:07:56.637" v="450" actId="478"/>
          <ac:spMkLst>
            <pc:docMk/>
            <pc:sldMk cId="3782678013" sldId="533"/>
            <ac:spMk id="8" creationId="{4828F396-0882-40FD-A6D4-2AA679507AC3}"/>
          </ac:spMkLst>
        </pc:spChg>
        <pc:spChg chg="mod">
          <ac:chgData name="Hausberger, Felix" userId="77fedd31-404f-4285-9bc1-2baf000a3915" providerId="ADAL" clId="{ED8306A7-1FE9-4AA5-813C-433F587C589A}" dt="2019-06-17T13:09:03.618" v="485" actId="1076"/>
          <ac:spMkLst>
            <pc:docMk/>
            <pc:sldMk cId="3782678013" sldId="533"/>
            <ac:spMk id="10" creationId="{00000000-0000-0000-0000-000000000000}"/>
          </ac:spMkLst>
        </pc:spChg>
        <pc:spChg chg="del">
          <ac:chgData name="Hausberger, Felix" userId="77fedd31-404f-4285-9bc1-2baf000a3915" providerId="ADAL" clId="{ED8306A7-1FE9-4AA5-813C-433F587C589A}" dt="2019-06-17T13:08:28.801" v="464" actId="478"/>
          <ac:spMkLst>
            <pc:docMk/>
            <pc:sldMk cId="3782678013" sldId="533"/>
            <ac:spMk id="12" creationId="{00000000-0000-0000-0000-000000000000}"/>
          </ac:spMkLst>
        </pc:spChg>
        <pc:spChg chg="add del mod">
          <ac:chgData name="Hausberger, Felix" userId="77fedd31-404f-4285-9bc1-2baf000a3915" providerId="ADAL" clId="{ED8306A7-1FE9-4AA5-813C-433F587C589A}" dt="2019-06-17T13:08:37.891" v="470" actId="478"/>
          <ac:spMkLst>
            <pc:docMk/>
            <pc:sldMk cId="3782678013" sldId="533"/>
            <ac:spMk id="13" creationId="{B2426079-1C9D-4D04-B361-ADD02CF5E541}"/>
          </ac:spMkLst>
        </pc:spChg>
        <pc:spChg chg="mod">
          <ac:chgData name="Hausberger, Felix" userId="77fedd31-404f-4285-9bc1-2baf000a3915" providerId="ADAL" clId="{ED8306A7-1FE9-4AA5-813C-433F587C589A}" dt="2019-06-17T13:08:52" v="484" actId="20577"/>
          <ac:spMkLst>
            <pc:docMk/>
            <pc:sldMk cId="3782678013" sldId="533"/>
            <ac:spMk id="14" creationId="{00000000-0000-0000-0000-000000000000}"/>
          </ac:spMkLst>
        </pc:spChg>
        <pc:spChg chg="add del mod">
          <ac:chgData name="Hausberger, Felix" userId="77fedd31-404f-4285-9bc1-2baf000a3915" providerId="ADAL" clId="{ED8306A7-1FE9-4AA5-813C-433F587C589A}" dt="2019-06-17T13:08:30.309" v="465" actId="478"/>
          <ac:spMkLst>
            <pc:docMk/>
            <pc:sldMk cId="3782678013" sldId="533"/>
            <ac:spMk id="20" creationId="{68E54F7C-7F7E-455F-8700-6517CB0C6EF3}"/>
          </ac:spMkLst>
        </pc:spChg>
        <pc:spChg chg="add mod">
          <ac:chgData name="Hausberger, Felix" userId="77fedd31-404f-4285-9bc1-2baf000a3915" providerId="ADAL" clId="{ED8306A7-1FE9-4AA5-813C-433F587C589A}" dt="2019-06-17T13:23:17.256" v="735" actId="1076"/>
          <ac:spMkLst>
            <pc:docMk/>
            <pc:sldMk cId="3782678013" sldId="533"/>
            <ac:spMk id="21" creationId="{1505723B-0731-47BC-95FB-CF147BE50957}"/>
          </ac:spMkLst>
        </pc:spChg>
        <pc:spChg chg="add mod">
          <ac:chgData name="Hausberger, Felix" userId="77fedd31-404f-4285-9bc1-2baf000a3915" providerId="ADAL" clId="{ED8306A7-1FE9-4AA5-813C-433F587C589A}" dt="2019-06-17T13:23:06.548" v="733" actId="1076"/>
          <ac:spMkLst>
            <pc:docMk/>
            <pc:sldMk cId="3782678013" sldId="533"/>
            <ac:spMk id="22" creationId="{F11283CB-95F5-4CEE-9D17-B808071B7350}"/>
          </ac:spMkLst>
        </pc:spChg>
        <pc:picChg chg="add del mod">
          <ac:chgData name="Hausberger, Felix" userId="77fedd31-404f-4285-9bc1-2baf000a3915" providerId="ADAL" clId="{ED8306A7-1FE9-4AA5-813C-433F587C589A}" dt="2019-06-17T13:07:34.268" v="434" actId="478"/>
          <ac:picMkLst>
            <pc:docMk/>
            <pc:sldMk cId="3782678013" sldId="533"/>
            <ac:picMk id="6" creationId="{B5C6B830-D7D3-42B2-A223-02864F84179E}"/>
          </ac:picMkLst>
        </pc:picChg>
        <pc:picChg chg="del">
          <ac:chgData name="Hausberger, Felix" userId="77fedd31-404f-4285-9bc1-2baf000a3915" providerId="ADAL" clId="{ED8306A7-1FE9-4AA5-813C-433F587C589A}" dt="2019-06-17T13:08:05.547" v="453" actId="478"/>
          <ac:picMkLst>
            <pc:docMk/>
            <pc:sldMk cId="3782678013" sldId="533"/>
            <ac:picMk id="9" creationId="{9706FA16-B3E3-49BA-8954-B3A1C7092AA8}"/>
          </ac:picMkLst>
        </pc:picChg>
        <pc:picChg chg="del">
          <ac:chgData name="Hausberger, Felix" userId="77fedd31-404f-4285-9bc1-2baf000a3915" providerId="ADAL" clId="{ED8306A7-1FE9-4AA5-813C-433F587C589A}" dt="2019-06-17T13:08:27.146" v="463" actId="478"/>
          <ac:picMkLst>
            <pc:docMk/>
            <pc:sldMk cId="3782678013" sldId="533"/>
            <ac:picMk id="15" creationId="{21503CF2-ECA3-455F-8A34-50DD47EE9765}"/>
          </ac:picMkLst>
        </pc:picChg>
        <pc:picChg chg="add mod">
          <ac:chgData name="Hausberger, Felix" userId="77fedd31-404f-4285-9bc1-2baf000a3915" providerId="ADAL" clId="{ED8306A7-1FE9-4AA5-813C-433F587C589A}" dt="2019-06-17T13:08:43.207" v="471" actId="1076"/>
          <ac:picMkLst>
            <pc:docMk/>
            <pc:sldMk cId="3782678013" sldId="533"/>
            <ac:picMk id="16" creationId="{275CB5AE-3A47-4769-8B4A-77B3B5133990}"/>
          </ac:picMkLst>
        </pc:picChg>
        <pc:picChg chg="del">
          <ac:chgData name="Hausberger, Felix" userId="77fedd31-404f-4285-9bc1-2baf000a3915" providerId="ADAL" clId="{ED8306A7-1FE9-4AA5-813C-433F587C589A}" dt="2019-06-17T13:07:08.367" v="430" actId="478"/>
          <ac:picMkLst>
            <pc:docMk/>
            <pc:sldMk cId="3782678013" sldId="533"/>
            <ac:picMk id="17" creationId="{54A0B3FA-F084-4BA4-A848-3D48B60F397B}"/>
          </ac:picMkLst>
        </pc:picChg>
        <pc:picChg chg="add mod">
          <ac:chgData name="Hausberger, Felix" userId="77fedd31-404f-4285-9bc1-2baf000a3915" providerId="ADAL" clId="{ED8306A7-1FE9-4AA5-813C-433F587C589A}" dt="2019-06-17T13:08:35.757" v="468" actId="1076"/>
          <ac:picMkLst>
            <pc:docMk/>
            <pc:sldMk cId="3782678013" sldId="533"/>
            <ac:picMk id="18" creationId="{A165FB81-C7F9-4DF2-B3D2-9211E658EE0A}"/>
          </ac:picMkLst>
        </pc:picChg>
      </pc:sldChg>
      <pc:sldChg chg="modSp add">
        <pc:chgData name="Hausberger, Felix" userId="77fedd31-404f-4285-9bc1-2baf000a3915" providerId="ADAL" clId="{ED8306A7-1FE9-4AA5-813C-433F587C589A}" dt="2019-06-17T14:49:18.699" v="2270" actId="207"/>
        <pc:sldMkLst>
          <pc:docMk/>
          <pc:sldMk cId="1945440613" sldId="534"/>
        </pc:sldMkLst>
        <pc:spChg chg="mod">
          <ac:chgData name="Hausberger, Felix" userId="77fedd31-404f-4285-9bc1-2baf000a3915" providerId="ADAL" clId="{ED8306A7-1FE9-4AA5-813C-433F587C589A}" dt="2019-06-17T14:49:18.699" v="2270" actId="207"/>
          <ac:spMkLst>
            <pc:docMk/>
            <pc:sldMk cId="1945440613" sldId="534"/>
            <ac:spMk id="9" creationId="{7552EE42-A439-BE40-A500-342B46DDDC3E}"/>
          </ac:spMkLst>
        </pc:spChg>
      </pc:sldChg>
      <pc:sldChg chg="addSp delSp modSp add del modAnim modNotesTx">
        <pc:chgData name="Hausberger, Felix" userId="77fedd31-404f-4285-9bc1-2baf000a3915" providerId="ADAL" clId="{ED8306A7-1FE9-4AA5-813C-433F587C589A}" dt="2019-06-17T15:28:36.212" v="2952" actId="20577"/>
        <pc:sldMkLst>
          <pc:docMk/>
          <pc:sldMk cId="2096385963" sldId="535"/>
        </pc:sldMkLst>
        <pc:spChg chg="mod">
          <ac:chgData name="Hausberger, Felix" userId="77fedd31-404f-4285-9bc1-2baf000a3915" providerId="ADAL" clId="{ED8306A7-1FE9-4AA5-813C-433F587C589A}" dt="2019-06-17T14:40:46.190" v="2110" actId="20577"/>
          <ac:spMkLst>
            <pc:docMk/>
            <pc:sldMk cId="2096385963" sldId="535"/>
            <ac:spMk id="4" creationId="{00000000-0000-0000-0000-000000000000}"/>
          </ac:spMkLst>
        </pc:spChg>
        <pc:spChg chg="add mod">
          <ac:chgData name="Hausberger, Felix" userId="77fedd31-404f-4285-9bc1-2baf000a3915" providerId="ADAL" clId="{ED8306A7-1FE9-4AA5-813C-433F587C589A}" dt="2019-06-17T13:24:06.233" v="757" actId="1036"/>
          <ac:spMkLst>
            <pc:docMk/>
            <pc:sldMk cId="2096385963" sldId="535"/>
            <ac:spMk id="6" creationId="{56521822-7BCA-4FB9-ACB8-1CAD2429F37F}"/>
          </ac:spMkLst>
        </pc:spChg>
        <pc:spChg chg="add mod">
          <ac:chgData name="Hausberger, Felix" userId="77fedd31-404f-4285-9bc1-2baf000a3915" providerId="ADAL" clId="{ED8306A7-1FE9-4AA5-813C-433F587C589A}" dt="2019-06-17T13:24:29.314" v="829" actId="14100"/>
          <ac:spMkLst>
            <pc:docMk/>
            <pc:sldMk cId="2096385963" sldId="535"/>
            <ac:spMk id="7" creationId="{D351C2B3-037A-46D2-BC47-904D2BA11FDB}"/>
          </ac:spMkLst>
        </pc:spChg>
        <pc:picChg chg="add mod">
          <ac:chgData name="Hausberger, Felix" userId="77fedd31-404f-4285-9bc1-2baf000a3915" providerId="ADAL" clId="{ED8306A7-1FE9-4AA5-813C-433F587C589A}" dt="2019-06-17T14:40:52.894" v="2116" actId="1036"/>
          <ac:picMkLst>
            <pc:docMk/>
            <pc:sldMk cId="2096385963" sldId="535"/>
            <ac:picMk id="3" creationId="{9424A614-6E1B-43FE-B028-EF815CDC529C}"/>
          </ac:picMkLst>
        </pc:picChg>
        <pc:picChg chg="del">
          <ac:chgData name="Hausberger, Felix" userId="77fedd31-404f-4285-9bc1-2baf000a3915" providerId="ADAL" clId="{ED8306A7-1FE9-4AA5-813C-433F587C589A}" dt="2019-06-17T13:19:57.869" v="633" actId="478"/>
          <ac:picMkLst>
            <pc:docMk/>
            <pc:sldMk cId="2096385963" sldId="535"/>
            <ac:picMk id="6148" creationId="{0A20DD6D-87D0-4442-8659-27A546222425}"/>
          </ac:picMkLst>
        </pc:picChg>
      </pc:sldChg>
      <pc:sldChg chg="addSp delSp modSp add modNotesTx">
        <pc:chgData name="Hausberger, Felix" userId="77fedd31-404f-4285-9bc1-2baf000a3915" providerId="ADAL" clId="{ED8306A7-1FE9-4AA5-813C-433F587C589A}" dt="2019-06-17T15:10:03.296" v="2778" actId="108"/>
        <pc:sldMkLst>
          <pc:docMk/>
          <pc:sldMk cId="553146387" sldId="536"/>
        </pc:sldMkLst>
        <pc:spChg chg="mod">
          <ac:chgData name="Hausberger, Felix" userId="77fedd31-404f-4285-9bc1-2baf000a3915" providerId="ADAL" clId="{ED8306A7-1FE9-4AA5-813C-433F587C589A}" dt="2019-06-17T14:42:26.186" v="2170" actId="255"/>
          <ac:spMkLst>
            <pc:docMk/>
            <pc:sldMk cId="553146387" sldId="536"/>
            <ac:spMk id="3" creationId="{BD9147BA-A307-4ED8-BF16-9F61FFB1CC6D}"/>
          </ac:spMkLst>
        </pc:spChg>
        <pc:picChg chg="add del mod">
          <ac:chgData name="Hausberger, Felix" userId="77fedd31-404f-4285-9bc1-2baf000a3915" providerId="ADAL" clId="{ED8306A7-1FE9-4AA5-813C-433F587C589A}" dt="2019-06-17T13:30:25.559" v="875" actId="478"/>
          <ac:picMkLst>
            <pc:docMk/>
            <pc:sldMk cId="553146387" sldId="536"/>
            <ac:picMk id="4" creationId="{302E79FD-27D4-4EBC-91F0-1C277316835F}"/>
          </ac:picMkLst>
        </pc:picChg>
        <pc:picChg chg="mod">
          <ac:chgData name="Hausberger, Felix" userId="77fedd31-404f-4285-9bc1-2baf000a3915" providerId="ADAL" clId="{ED8306A7-1FE9-4AA5-813C-433F587C589A}" dt="2019-06-17T14:42:31.063" v="2184" actId="1036"/>
          <ac:picMkLst>
            <pc:docMk/>
            <pc:sldMk cId="553146387" sldId="536"/>
            <ac:picMk id="5" creationId="{028F5267-DCD0-44E8-9644-713D928E3A4C}"/>
          </ac:picMkLst>
        </pc:picChg>
      </pc:sldChg>
      <pc:sldChg chg="add del">
        <pc:chgData name="Hausberger, Felix" userId="77fedd31-404f-4285-9bc1-2baf000a3915" providerId="ADAL" clId="{ED8306A7-1FE9-4AA5-813C-433F587C589A}" dt="2019-06-17T13:21:59.071" v="688"/>
        <pc:sldMkLst>
          <pc:docMk/>
          <pc:sldMk cId="1934737948" sldId="536"/>
        </pc:sldMkLst>
      </pc:sldChg>
      <pc:sldChg chg="addSp delSp modSp add">
        <pc:chgData name="Hausberger, Felix" userId="77fedd31-404f-4285-9bc1-2baf000a3915" providerId="ADAL" clId="{ED8306A7-1FE9-4AA5-813C-433F587C589A}" dt="2019-06-17T14:42:50.992" v="2188" actId="255"/>
        <pc:sldMkLst>
          <pc:docMk/>
          <pc:sldMk cId="4195311764" sldId="537"/>
        </pc:sldMkLst>
        <pc:spChg chg="mod">
          <ac:chgData name="Hausberger, Felix" userId="77fedd31-404f-4285-9bc1-2baf000a3915" providerId="ADAL" clId="{ED8306A7-1FE9-4AA5-813C-433F587C589A}" dt="2019-06-17T14:42:50.992" v="2188" actId="255"/>
          <ac:spMkLst>
            <pc:docMk/>
            <pc:sldMk cId="4195311764" sldId="537"/>
            <ac:spMk id="3" creationId="{BD9147BA-A307-4ED8-BF16-9F61FFB1CC6D}"/>
          </ac:spMkLst>
        </pc:spChg>
        <pc:picChg chg="add del mod">
          <ac:chgData name="Hausberger, Felix" userId="77fedd31-404f-4285-9bc1-2baf000a3915" providerId="ADAL" clId="{ED8306A7-1FE9-4AA5-813C-433F587C589A}" dt="2019-06-17T13:31:15.299" v="915" actId="478"/>
          <ac:picMkLst>
            <pc:docMk/>
            <pc:sldMk cId="4195311764" sldId="537"/>
            <ac:picMk id="4" creationId="{4CAB9162-4B84-4B67-A64D-9F26325D32C1}"/>
          </ac:picMkLst>
        </pc:picChg>
        <pc:picChg chg="del">
          <ac:chgData name="Hausberger, Felix" userId="77fedd31-404f-4285-9bc1-2baf000a3915" providerId="ADAL" clId="{ED8306A7-1FE9-4AA5-813C-433F587C589A}" dt="2019-06-17T13:30:32.042" v="877" actId="478"/>
          <ac:picMkLst>
            <pc:docMk/>
            <pc:sldMk cId="4195311764" sldId="537"/>
            <ac:picMk id="5" creationId="{028F5267-DCD0-44E8-9644-713D928E3A4C}"/>
          </ac:picMkLst>
        </pc:picChg>
        <pc:picChg chg="add mod">
          <ac:chgData name="Hausberger, Felix" userId="77fedd31-404f-4285-9bc1-2baf000a3915" providerId="ADAL" clId="{ED8306A7-1FE9-4AA5-813C-433F587C589A}" dt="2019-06-17T13:32:02.013" v="916" actId="931"/>
          <ac:picMkLst>
            <pc:docMk/>
            <pc:sldMk cId="4195311764" sldId="537"/>
            <ac:picMk id="7" creationId="{16BB655A-309A-485B-9491-DDF65A5FB1E7}"/>
          </ac:picMkLst>
        </pc:picChg>
      </pc:sldChg>
      <pc:sldChg chg="addSp delSp modSp add">
        <pc:chgData name="Hausberger, Felix" userId="77fedd31-404f-4285-9bc1-2baf000a3915" providerId="ADAL" clId="{ED8306A7-1FE9-4AA5-813C-433F587C589A}" dt="2019-06-17T14:43:38.622" v="2202"/>
        <pc:sldMkLst>
          <pc:docMk/>
          <pc:sldMk cId="3970544248" sldId="538"/>
        </pc:sldMkLst>
        <pc:spChg chg="mod">
          <ac:chgData name="Hausberger, Felix" userId="77fedd31-404f-4285-9bc1-2baf000a3915" providerId="ADAL" clId="{ED8306A7-1FE9-4AA5-813C-433F587C589A}" dt="2019-06-17T14:43:38.622" v="2202"/>
          <ac:spMkLst>
            <pc:docMk/>
            <pc:sldMk cId="3970544248" sldId="538"/>
            <ac:spMk id="3" creationId="{BD9147BA-A307-4ED8-BF16-9F61FFB1CC6D}"/>
          </ac:spMkLst>
        </pc:spChg>
        <pc:picChg chg="del mod">
          <ac:chgData name="Hausberger, Felix" userId="77fedd31-404f-4285-9bc1-2baf000a3915" providerId="ADAL" clId="{ED8306A7-1FE9-4AA5-813C-433F587C589A}" dt="2019-06-17T13:32:57.993" v="947" actId="478"/>
          <ac:picMkLst>
            <pc:docMk/>
            <pc:sldMk cId="3970544248" sldId="538"/>
            <ac:picMk id="4" creationId="{4CAB9162-4B84-4B67-A64D-9F26325D32C1}"/>
          </ac:picMkLst>
        </pc:picChg>
        <pc:picChg chg="add del">
          <ac:chgData name="Hausberger, Felix" userId="77fedd31-404f-4285-9bc1-2baf000a3915" providerId="ADAL" clId="{ED8306A7-1FE9-4AA5-813C-433F587C589A}" dt="2019-06-17T13:36:14.406" v="953" actId="478"/>
          <ac:picMkLst>
            <pc:docMk/>
            <pc:sldMk cId="3970544248" sldId="538"/>
            <ac:picMk id="5" creationId="{E39FC1AD-A8BE-4C03-8602-963107AC5EFF}"/>
          </ac:picMkLst>
        </pc:picChg>
        <pc:picChg chg="add mod">
          <ac:chgData name="Hausberger, Felix" userId="77fedd31-404f-4285-9bc1-2baf000a3915" providerId="ADAL" clId="{ED8306A7-1FE9-4AA5-813C-433F587C589A}" dt="2019-06-17T13:36:20.175" v="954" actId="931"/>
          <ac:picMkLst>
            <pc:docMk/>
            <pc:sldMk cId="3970544248" sldId="538"/>
            <ac:picMk id="6" creationId="{04BFB3F8-1CC6-4C5D-8B2B-DB48E7EE9FDE}"/>
          </ac:picMkLst>
        </pc:picChg>
      </pc:sldChg>
      <pc:sldChg chg="addSp delSp modSp add">
        <pc:chgData name="Hausberger, Felix" userId="77fedd31-404f-4285-9bc1-2baf000a3915" providerId="ADAL" clId="{ED8306A7-1FE9-4AA5-813C-433F587C589A}" dt="2019-06-17T14:43:48.237" v="2206" actId="113"/>
        <pc:sldMkLst>
          <pc:docMk/>
          <pc:sldMk cId="2798280403" sldId="539"/>
        </pc:sldMkLst>
        <pc:spChg chg="mod">
          <ac:chgData name="Hausberger, Felix" userId="77fedd31-404f-4285-9bc1-2baf000a3915" providerId="ADAL" clId="{ED8306A7-1FE9-4AA5-813C-433F587C589A}" dt="2019-06-17T14:43:48.237" v="2206" actId="113"/>
          <ac:spMkLst>
            <pc:docMk/>
            <pc:sldMk cId="2798280403" sldId="539"/>
            <ac:spMk id="3" creationId="{BD9147BA-A307-4ED8-BF16-9F61FFB1CC6D}"/>
          </ac:spMkLst>
        </pc:spChg>
        <pc:picChg chg="del">
          <ac:chgData name="Hausberger, Felix" userId="77fedd31-404f-4285-9bc1-2baf000a3915" providerId="ADAL" clId="{ED8306A7-1FE9-4AA5-813C-433F587C589A}" dt="2019-06-17T13:33:45.037" v="948" actId="478"/>
          <ac:picMkLst>
            <pc:docMk/>
            <pc:sldMk cId="2798280403" sldId="539"/>
            <ac:picMk id="4" creationId="{4CAB9162-4B84-4B67-A64D-9F26325D32C1}"/>
          </ac:picMkLst>
        </pc:picChg>
        <pc:picChg chg="add del mod">
          <ac:chgData name="Hausberger, Felix" userId="77fedd31-404f-4285-9bc1-2baf000a3915" providerId="ADAL" clId="{ED8306A7-1FE9-4AA5-813C-433F587C589A}" dt="2019-06-17T13:35:38.074" v="951" actId="478"/>
          <ac:picMkLst>
            <pc:docMk/>
            <pc:sldMk cId="2798280403" sldId="539"/>
            <ac:picMk id="5" creationId="{F9BE3DE6-1A73-48AE-ABA2-3302B719FD09}"/>
          </ac:picMkLst>
        </pc:picChg>
        <pc:picChg chg="add mod">
          <ac:chgData name="Hausberger, Felix" userId="77fedd31-404f-4285-9bc1-2baf000a3915" providerId="ADAL" clId="{ED8306A7-1FE9-4AA5-813C-433F587C589A}" dt="2019-06-17T13:35:44.502" v="952" actId="931"/>
          <ac:picMkLst>
            <pc:docMk/>
            <pc:sldMk cId="2798280403" sldId="539"/>
            <ac:picMk id="7" creationId="{C4EEA3FF-1B8C-4FF3-9D25-268C6E824D20}"/>
          </ac:picMkLst>
        </pc:picChg>
      </pc:sldChg>
      <pc:sldChg chg="addSp delSp modSp add mod">
        <pc:chgData name="Hausberger, Felix" userId="77fedd31-404f-4285-9bc1-2baf000a3915" providerId="ADAL" clId="{ED8306A7-1FE9-4AA5-813C-433F587C589A}" dt="2019-06-17T15:19:56.096" v="2897" actId="1076"/>
        <pc:sldMkLst>
          <pc:docMk/>
          <pc:sldMk cId="2690278016" sldId="540"/>
        </pc:sldMkLst>
        <pc:spChg chg="mod">
          <ac:chgData name="Hausberger, Felix" userId="77fedd31-404f-4285-9bc1-2baf000a3915" providerId="ADAL" clId="{ED8306A7-1FE9-4AA5-813C-433F587C589A}" dt="2019-06-17T14:55:43.963" v="2482"/>
          <ac:spMkLst>
            <pc:docMk/>
            <pc:sldMk cId="2690278016" sldId="540"/>
            <ac:spMk id="3" creationId="{AC55F927-AD22-4670-BAD8-C2F74E6EEAE4}"/>
          </ac:spMkLst>
        </pc:spChg>
        <pc:spChg chg="add mod">
          <ac:chgData name="Hausberger, Felix" userId="77fedd31-404f-4285-9bc1-2baf000a3915" providerId="ADAL" clId="{ED8306A7-1FE9-4AA5-813C-433F587C589A}" dt="2019-06-17T15:19:56.096" v="2897" actId="1076"/>
          <ac:spMkLst>
            <pc:docMk/>
            <pc:sldMk cId="2690278016" sldId="540"/>
            <ac:spMk id="9" creationId="{A34F2EF8-E124-49F1-8B0E-C33281E4FEF6}"/>
          </ac:spMkLst>
        </pc:spChg>
        <pc:graphicFrameChg chg="add del mod">
          <ac:chgData name="Hausberger, Felix" userId="77fedd31-404f-4285-9bc1-2baf000a3915" providerId="ADAL" clId="{ED8306A7-1FE9-4AA5-813C-433F587C589A}" dt="2019-06-17T13:53:13.712" v="1188" actId="478"/>
          <ac:graphicFrameMkLst>
            <pc:docMk/>
            <pc:sldMk cId="2690278016" sldId="540"/>
            <ac:graphicFrameMk id="6" creationId="{CC074E41-FA66-43A8-B491-324A1DE96D37}"/>
          </ac:graphicFrameMkLst>
        </pc:graphicFrameChg>
        <pc:picChg chg="add mod">
          <ac:chgData name="Hausberger, Felix" userId="77fedd31-404f-4285-9bc1-2baf000a3915" providerId="ADAL" clId="{ED8306A7-1FE9-4AA5-813C-433F587C589A}" dt="2019-06-17T13:54:18.233" v="1192" actId="14100"/>
          <ac:picMkLst>
            <pc:docMk/>
            <pc:sldMk cId="2690278016" sldId="540"/>
            <ac:picMk id="8" creationId="{560B04D8-4EEE-46D6-8E9F-9B6DA6F816CC}"/>
          </ac:picMkLst>
        </pc:picChg>
      </pc:sldChg>
      <pc:sldChg chg="modSp add ord">
        <pc:chgData name="Hausberger, Felix" userId="77fedd31-404f-4285-9bc1-2baf000a3915" providerId="ADAL" clId="{ED8306A7-1FE9-4AA5-813C-433F587C589A}" dt="2019-06-17T14:55:37.663" v="2479" actId="20577"/>
        <pc:sldMkLst>
          <pc:docMk/>
          <pc:sldMk cId="525115762" sldId="541"/>
        </pc:sldMkLst>
        <pc:spChg chg="mod">
          <ac:chgData name="Hausberger, Felix" userId="77fedd31-404f-4285-9bc1-2baf000a3915" providerId="ADAL" clId="{ED8306A7-1FE9-4AA5-813C-433F587C589A}" dt="2019-06-17T14:55:37.663" v="2479" actId="20577"/>
          <ac:spMkLst>
            <pc:docMk/>
            <pc:sldMk cId="525115762" sldId="541"/>
            <ac:spMk id="3" creationId="{F97E283D-6AF1-4130-A85C-96182DFFCB80}"/>
          </ac:spMkLst>
        </pc:spChg>
      </pc:sldChg>
      <pc:sldChg chg="addSp delSp modSp add modNotesTx">
        <pc:chgData name="Hausberger, Felix" userId="77fedd31-404f-4285-9bc1-2baf000a3915" providerId="ADAL" clId="{ED8306A7-1FE9-4AA5-813C-433F587C589A}" dt="2019-06-17T14:00:38.841" v="1261" actId="20577"/>
        <pc:sldMkLst>
          <pc:docMk/>
          <pc:sldMk cId="3703231876" sldId="542"/>
        </pc:sldMkLst>
        <pc:spChg chg="mod">
          <ac:chgData name="Hausberger, Felix" userId="77fedd31-404f-4285-9bc1-2baf000a3915" providerId="ADAL" clId="{ED8306A7-1FE9-4AA5-813C-433F587C589A}" dt="2019-06-17T14:00:34.181" v="1260" actId="20577"/>
          <ac:spMkLst>
            <pc:docMk/>
            <pc:sldMk cId="3703231876" sldId="542"/>
            <ac:spMk id="4" creationId="{00000000-0000-0000-0000-000000000000}"/>
          </ac:spMkLst>
        </pc:spChg>
        <pc:picChg chg="del">
          <ac:chgData name="Hausberger, Felix" userId="77fedd31-404f-4285-9bc1-2baf000a3915" providerId="ADAL" clId="{ED8306A7-1FE9-4AA5-813C-433F587C589A}" dt="2019-06-17T13:56:49.593" v="1210" actId="478"/>
          <ac:picMkLst>
            <pc:docMk/>
            <pc:sldMk cId="3703231876" sldId="542"/>
            <ac:picMk id="3" creationId="{CD008641-8948-4A35-A390-624B015EBBB8}"/>
          </ac:picMkLst>
        </pc:picChg>
        <pc:picChg chg="add mod">
          <ac:chgData name="Hausberger, Felix" userId="77fedd31-404f-4285-9bc1-2baf000a3915" providerId="ADAL" clId="{ED8306A7-1FE9-4AA5-813C-433F587C589A}" dt="2019-06-17T13:57:26.048" v="1219" actId="14100"/>
          <ac:picMkLst>
            <pc:docMk/>
            <pc:sldMk cId="3703231876" sldId="542"/>
            <ac:picMk id="5" creationId="{289C8627-89B2-4832-8FF1-E1207C85EB22}"/>
          </ac:picMkLst>
        </pc:picChg>
      </pc:sldChg>
      <pc:sldChg chg="addSp delSp modSp add modNotesTx">
        <pc:chgData name="Hausberger, Felix" userId="77fedd31-404f-4285-9bc1-2baf000a3915" providerId="ADAL" clId="{ED8306A7-1FE9-4AA5-813C-433F587C589A}" dt="2019-06-17T15:30:13.084" v="3106" actId="20577"/>
        <pc:sldMkLst>
          <pc:docMk/>
          <pc:sldMk cId="4102012435" sldId="543"/>
        </pc:sldMkLst>
        <pc:spChg chg="mod">
          <ac:chgData name="Hausberger, Felix" userId="77fedd31-404f-4285-9bc1-2baf000a3915" providerId="ADAL" clId="{ED8306A7-1FE9-4AA5-813C-433F587C589A}" dt="2019-06-17T14:53:59.135" v="2446" actId="20577"/>
          <ac:spMkLst>
            <pc:docMk/>
            <pc:sldMk cId="4102012435" sldId="543"/>
            <ac:spMk id="4" creationId="{00000000-0000-0000-0000-000000000000}"/>
          </ac:spMkLst>
        </pc:spChg>
        <pc:spChg chg="add mod">
          <ac:chgData name="Hausberger, Felix" userId="77fedd31-404f-4285-9bc1-2baf000a3915" providerId="ADAL" clId="{ED8306A7-1FE9-4AA5-813C-433F587C589A}" dt="2019-06-17T14:06:36.989" v="1370" actId="1076"/>
          <ac:spMkLst>
            <pc:docMk/>
            <pc:sldMk cId="4102012435" sldId="543"/>
            <ac:spMk id="7" creationId="{9A85670B-9541-486E-AE5A-E99E1CAE411A}"/>
          </ac:spMkLst>
        </pc:spChg>
        <pc:spChg chg="add mod">
          <ac:chgData name="Hausberger, Felix" userId="77fedd31-404f-4285-9bc1-2baf000a3915" providerId="ADAL" clId="{ED8306A7-1FE9-4AA5-813C-433F587C589A}" dt="2019-06-17T14:06:36.989" v="1370" actId="1076"/>
          <ac:spMkLst>
            <pc:docMk/>
            <pc:sldMk cId="4102012435" sldId="543"/>
            <ac:spMk id="11" creationId="{C7CD775E-C41D-4406-B95C-AB31E917F773}"/>
          </ac:spMkLst>
        </pc:spChg>
        <pc:spChg chg="add mod">
          <ac:chgData name="Hausberger, Felix" userId="77fedd31-404f-4285-9bc1-2baf000a3915" providerId="ADAL" clId="{ED8306A7-1FE9-4AA5-813C-433F587C589A}" dt="2019-06-17T14:06:36.989" v="1370" actId="1076"/>
          <ac:spMkLst>
            <pc:docMk/>
            <pc:sldMk cId="4102012435" sldId="543"/>
            <ac:spMk id="12" creationId="{A811C571-AC09-4E9B-A2A6-E620E3FAB19F}"/>
          </ac:spMkLst>
        </pc:spChg>
        <pc:spChg chg="add mod">
          <ac:chgData name="Hausberger, Felix" userId="77fedd31-404f-4285-9bc1-2baf000a3915" providerId="ADAL" clId="{ED8306A7-1FE9-4AA5-813C-433F587C589A}" dt="2019-06-17T14:06:36.989" v="1370" actId="1076"/>
          <ac:spMkLst>
            <pc:docMk/>
            <pc:sldMk cId="4102012435" sldId="543"/>
            <ac:spMk id="13" creationId="{6CD22C62-8453-4FB3-8928-BE639E383402}"/>
          </ac:spMkLst>
        </pc:spChg>
        <pc:picChg chg="del">
          <ac:chgData name="Hausberger, Felix" userId="77fedd31-404f-4285-9bc1-2baf000a3915" providerId="ADAL" clId="{ED8306A7-1FE9-4AA5-813C-433F587C589A}" dt="2019-06-17T14:02:22.449" v="1285" actId="478"/>
          <ac:picMkLst>
            <pc:docMk/>
            <pc:sldMk cId="4102012435" sldId="543"/>
            <ac:picMk id="3" creationId="{CD008641-8948-4A35-A390-624B015EBBB8}"/>
          </ac:picMkLst>
        </pc:picChg>
        <pc:picChg chg="add mod">
          <ac:chgData name="Hausberger, Felix" userId="77fedd31-404f-4285-9bc1-2baf000a3915" providerId="ADAL" clId="{ED8306A7-1FE9-4AA5-813C-433F587C589A}" dt="2019-06-17T14:06:04.999" v="1360" actId="1076"/>
          <ac:picMkLst>
            <pc:docMk/>
            <pc:sldMk cId="4102012435" sldId="543"/>
            <ac:picMk id="5" creationId="{B523FEAD-9C02-43E8-BD17-AC004F755CF9}"/>
          </ac:picMkLst>
        </pc:picChg>
        <pc:picChg chg="add mod">
          <ac:chgData name="Hausberger, Felix" userId="77fedd31-404f-4285-9bc1-2baf000a3915" providerId="ADAL" clId="{ED8306A7-1FE9-4AA5-813C-433F587C589A}" dt="2019-06-17T14:06:36.989" v="1370" actId="1076"/>
          <ac:picMkLst>
            <pc:docMk/>
            <pc:sldMk cId="4102012435" sldId="543"/>
            <ac:picMk id="6" creationId="{7EAC707C-24A6-4C88-AA68-79B206D0140B}"/>
          </ac:picMkLst>
        </pc:picChg>
        <pc:picChg chg="add mod">
          <ac:chgData name="Hausberger, Felix" userId="77fedd31-404f-4285-9bc1-2baf000a3915" providerId="ADAL" clId="{ED8306A7-1FE9-4AA5-813C-433F587C589A}" dt="2019-06-17T14:06:36.989" v="1370" actId="1076"/>
          <ac:picMkLst>
            <pc:docMk/>
            <pc:sldMk cId="4102012435" sldId="543"/>
            <ac:picMk id="8" creationId="{F56DD1EA-7643-4276-A691-294349375A95}"/>
          </ac:picMkLst>
        </pc:picChg>
        <pc:picChg chg="add mod">
          <ac:chgData name="Hausberger, Felix" userId="77fedd31-404f-4285-9bc1-2baf000a3915" providerId="ADAL" clId="{ED8306A7-1FE9-4AA5-813C-433F587C589A}" dt="2019-06-17T14:06:36.989" v="1370" actId="1076"/>
          <ac:picMkLst>
            <pc:docMk/>
            <pc:sldMk cId="4102012435" sldId="543"/>
            <ac:picMk id="9" creationId="{7C2765E4-0D72-4D23-B893-F37E7D89ED14}"/>
          </ac:picMkLst>
        </pc:picChg>
        <pc:picChg chg="add mod">
          <ac:chgData name="Hausberger, Felix" userId="77fedd31-404f-4285-9bc1-2baf000a3915" providerId="ADAL" clId="{ED8306A7-1FE9-4AA5-813C-433F587C589A}" dt="2019-06-17T14:06:36.989" v="1370" actId="1076"/>
          <ac:picMkLst>
            <pc:docMk/>
            <pc:sldMk cId="4102012435" sldId="543"/>
            <ac:picMk id="10" creationId="{FAC0A4EC-BFA4-495D-9E5E-11BD66DAD643}"/>
          </ac:picMkLst>
        </pc:picChg>
      </pc:sldChg>
      <pc:sldChg chg="addSp delSp modSp add modAnim">
        <pc:chgData name="Hausberger, Felix" userId="77fedd31-404f-4285-9bc1-2baf000a3915" providerId="ADAL" clId="{ED8306A7-1FE9-4AA5-813C-433F587C589A}" dt="2019-06-17T15:11:36.030" v="2781"/>
        <pc:sldMkLst>
          <pc:docMk/>
          <pc:sldMk cId="929720855" sldId="544"/>
        </pc:sldMkLst>
        <pc:spChg chg="add del">
          <ac:chgData name="Hausberger, Felix" userId="77fedd31-404f-4285-9bc1-2baf000a3915" providerId="ADAL" clId="{ED8306A7-1FE9-4AA5-813C-433F587C589A}" dt="2019-06-17T14:53:11.460" v="2366"/>
          <ac:spMkLst>
            <pc:docMk/>
            <pc:sldMk cId="929720855" sldId="544"/>
            <ac:spMk id="2" creationId="{4DFBF59B-2EBF-4316-9E3F-E8B2FB5F30A3}"/>
          </ac:spMkLst>
        </pc:spChg>
        <pc:spChg chg="add mod">
          <ac:chgData name="Hausberger, Felix" userId="77fedd31-404f-4285-9bc1-2baf000a3915" providerId="ADAL" clId="{ED8306A7-1FE9-4AA5-813C-433F587C589A}" dt="2019-06-17T14:53:41.232" v="2428" actId="1038"/>
          <ac:spMkLst>
            <pc:docMk/>
            <pc:sldMk cId="929720855" sldId="544"/>
            <ac:spMk id="5" creationId="{1CC0DB9B-181F-4DAC-8297-0A81257B2A1D}"/>
          </ac:spMkLst>
        </pc:spChg>
        <pc:spChg chg="add mod">
          <ac:chgData name="Hausberger, Felix" userId="77fedd31-404f-4285-9bc1-2baf000a3915" providerId="ADAL" clId="{ED8306A7-1FE9-4AA5-813C-433F587C589A}" dt="2019-06-17T14:53:41.232" v="2428" actId="1038"/>
          <ac:spMkLst>
            <pc:docMk/>
            <pc:sldMk cId="929720855" sldId="544"/>
            <ac:spMk id="6" creationId="{D6A5DF07-F822-447A-BC57-7C5ADB2C7F30}"/>
          </ac:spMkLst>
        </pc:spChg>
      </pc:sldChg>
      <pc:sldChg chg="addSp modSp add modAnim">
        <pc:chgData name="Hausberger, Felix" userId="77fedd31-404f-4285-9bc1-2baf000a3915" providerId="ADAL" clId="{ED8306A7-1FE9-4AA5-813C-433F587C589A}" dt="2019-06-17T15:15:14.744" v="2862" actId="20577"/>
        <pc:sldMkLst>
          <pc:docMk/>
          <pc:sldMk cId="2434972620" sldId="545"/>
        </pc:sldMkLst>
        <pc:spChg chg="mod">
          <ac:chgData name="Hausberger, Felix" userId="77fedd31-404f-4285-9bc1-2baf000a3915" providerId="ADAL" clId="{ED8306A7-1FE9-4AA5-813C-433F587C589A}" dt="2019-06-17T14:51:53.573" v="2316" actId="20577"/>
          <ac:spMkLst>
            <pc:docMk/>
            <pc:sldMk cId="2434972620" sldId="545"/>
            <ac:spMk id="3" creationId="{95988AEE-AA54-40A1-8F40-2B0D695C8B00}"/>
          </ac:spMkLst>
        </pc:spChg>
        <pc:spChg chg="add mod">
          <ac:chgData name="Hausberger, Felix" userId="77fedd31-404f-4285-9bc1-2baf000a3915" providerId="ADAL" clId="{ED8306A7-1FE9-4AA5-813C-433F587C589A}" dt="2019-06-17T15:15:05.837" v="2824" actId="1076"/>
          <ac:spMkLst>
            <pc:docMk/>
            <pc:sldMk cId="2434972620" sldId="545"/>
            <ac:spMk id="5" creationId="{9590675E-D4D4-41BF-859F-6849813B2D92}"/>
          </ac:spMkLst>
        </pc:spChg>
        <pc:spChg chg="add mod">
          <ac:chgData name="Hausberger, Felix" userId="77fedd31-404f-4285-9bc1-2baf000a3915" providerId="ADAL" clId="{ED8306A7-1FE9-4AA5-813C-433F587C589A}" dt="2019-06-17T15:15:14.744" v="2862" actId="20577"/>
          <ac:spMkLst>
            <pc:docMk/>
            <pc:sldMk cId="2434972620" sldId="545"/>
            <ac:spMk id="7" creationId="{0BE3F513-AC85-473E-AD35-533DCA9525F5}"/>
          </ac:spMkLst>
        </pc:spChg>
      </pc:sldChg>
      <pc:sldChg chg="addSp delSp modSp add">
        <pc:chgData name="Hausberger, Felix" userId="77fedd31-404f-4285-9bc1-2baf000a3915" providerId="ADAL" clId="{ED8306A7-1FE9-4AA5-813C-433F587C589A}" dt="2019-06-17T14:43:10.699" v="2198" actId="20577"/>
        <pc:sldMkLst>
          <pc:docMk/>
          <pc:sldMk cId="648641156" sldId="546"/>
        </pc:sldMkLst>
        <pc:spChg chg="mod">
          <ac:chgData name="Hausberger, Felix" userId="77fedd31-404f-4285-9bc1-2baf000a3915" providerId="ADAL" clId="{ED8306A7-1FE9-4AA5-813C-433F587C589A}" dt="2019-06-17T14:43:10.699" v="2198" actId="20577"/>
          <ac:spMkLst>
            <pc:docMk/>
            <pc:sldMk cId="648641156" sldId="546"/>
            <ac:spMk id="3" creationId="{BD9147BA-A307-4ED8-BF16-9F61FFB1CC6D}"/>
          </ac:spMkLst>
        </pc:spChg>
        <pc:picChg chg="add mod">
          <ac:chgData name="Hausberger, Felix" userId="77fedd31-404f-4285-9bc1-2baf000a3915" providerId="ADAL" clId="{ED8306A7-1FE9-4AA5-813C-433F587C589A}" dt="2019-06-17T14:38:18.972" v="2037" actId="931"/>
          <ac:picMkLst>
            <pc:docMk/>
            <pc:sldMk cId="648641156" sldId="546"/>
            <ac:picMk id="4" creationId="{7B7D3BD3-EF10-4F6E-B2CC-468BFD6F446A}"/>
          </ac:picMkLst>
        </pc:picChg>
        <pc:picChg chg="del">
          <ac:chgData name="Hausberger, Felix" userId="77fedd31-404f-4285-9bc1-2baf000a3915" providerId="ADAL" clId="{ED8306A7-1FE9-4AA5-813C-433F587C589A}" dt="2019-06-17T14:38:12.350" v="2036" actId="478"/>
          <ac:picMkLst>
            <pc:docMk/>
            <pc:sldMk cId="648641156" sldId="546"/>
            <ac:picMk id="7" creationId="{16BB655A-309A-485B-9491-DDF65A5FB1E7}"/>
          </ac:picMkLst>
        </pc:picChg>
      </pc:sldChg>
      <pc:sldChg chg="modSp add">
        <pc:chgData name="Hausberger, Felix" userId="77fedd31-404f-4285-9bc1-2baf000a3915" providerId="ADAL" clId="{ED8306A7-1FE9-4AA5-813C-433F587C589A}" dt="2019-06-17T14:51:03.119" v="2297" actId="20577"/>
        <pc:sldMkLst>
          <pc:docMk/>
          <pc:sldMk cId="924509024" sldId="547"/>
        </pc:sldMkLst>
        <pc:spChg chg="mod">
          <ac:chgData name="Hausberger, Felix" userId="77fedd31-404f-4285-9bc1-2baf000a3915" providerId="ADAL" clId="{ED8306A7-1FE9-4AA5-813C-433F587C589A}" dt="2019-06-17T14:51:03.119" v="2297" actId="20577"/>
          <ac:spMkLst>
            <pc:docMk/>
            <pc:sldMk cId="924509024" sldId="547"/>
            <ac:spMk id="3" creationId="{65C24397-F5BE-4C14-BFB5-A2439BE75586}"/>
          </ac:spMkLst>
        </pc:spChg>
      </pc:sldChg>
      <pc:sldMasterChg chg="delSldLayout">
        <pc:chgData name="Hausberger, Felix" userId="77fedd31-404f-4285-9bc1-2baf000a3915" providerId="ADAL" clId="{ED8306A7-1FE9-4AA5-813C-433F587C589A}" dt="2019-06-17T13:13:15.580" v="625" actId="2696"/>
        <pc:sldMasterMkLst>
          <pc:docMk/>
          <pc:sldMasterMk cId="3100779887" sldId="2147483660"/>
        </pc:sldMasterMkLst>
        <pc:sldLayoutChg chg="del">
          <pc:chgData name="Hausberger, Felix" userId="77fedd31-404f-4285-9bc1-2baf000a3915" providerId="ADAL" clId="{ED8306A7-1FE9-4AA5-813C-433F587C589A}" dt="2019-06-17T13:13:15.580" v="625" actId="2696"/>
          <pc:sldLayoutMkLst>
            <pc:docMk/>
            <pc:sldMasterMk cId="3100779887" sldId="2147483660"/>
            <pc:sldLayoutMk cId="1450842266" sldId="2147483688"/>
          </pc:sldLayoutMkLst>
        </pc:sldLayoutChg>
      </pc:sldMasterChg>
    </pc:docChg>
  </pc:docChgLst>
  <pc:docChgLst>
    <pc:chgData name="Hausberger, Felix" userId="77fedd31-404f-4285-9bc1-2baf000a3915" providerId="ADAL" clId="{B0D1065B-3F5F-487A-8CF1-491D419234B4}"/>
    <pc:docChg chg="undo custSel addSld delSld modSld modSection">
      <pc:chgData name="Hausberger, Felix" userId="77fedd31-404f-4285-9bc1-2baf000a3915" providerId="ADAL" clId="{B0D1065B-3F5F-487A-8CF1-491D419234B4}" dt="2019-06-18T07:53:11.149" v="168" actId="20577"/>
      <pc:docMkLst>
        <pc:docMk/>
      </pc:docMkLst>
      <pc:sldChg chg="add del">
        <pc:chgData name="Hausberger, Felix" userId="77fedd31-404f-4285-9bc1-2baf000a3915" providerId="ADAL" clId="{B0D1065B-3F5F-487A-8CF1-491D419234B4}" dt="2019-06-18T06:40:58.229" v="27" actId="2696"/>
        <pc:sldMkLst>
          <pc:docMk/>
          <pc:sldMk cId="1149808907" sldId="491"/>
        </pc:sldMkLst>
      </pc:sldChg>
      <pc:sldChg chg="addSp modSp">
        <pc:chgData name="Hausberger, Felix" userId="77fedd31-404f-4285-9bc1-2baf000a3915" providerId="ADAL" clId="{B0D1065B-3F5F-487A-8CF1-491D419234B4}" dt="2019-06-18T06:46:31.035" v="122" actId="1076"/>
        <pc:sldMkLst>
          <pc:docMk/>
          <pc:sldMk cId="2891642890" sldId="520"/>
        </pc:sldMkLst>
        <pc:spChg chg="mod">
          <ac:chgData name="Hausberger, Felix" userId="77fedd31-404f-4285-9bc1-2baf000a3915" providerId="ADAL" clId="{B0D1065B-3F5F-487A-8CF1-491D419234B4}" dt="2019-06-18T06:19:49.002" v="24" actId="20577"/>
          <ac:spMkLst>
            <pc:docMk/>
            <pc:sldMk cId="2891642890" sldId="520"/>
            <ac:spMk id="3" creationId="{EBC19C1E-A25A-4B29-BBB1-96390C82BC33}"/>
          </ac:spMkLst>
        </pc:spChg>
        <pc:spChg chg="mod">
          <ac:chgData name="Hausberger, Felix" userId="77fedd31-404f-4285-9bc1-2baf000a3915" providerId="ADAL" clId="{B0D1065B-3F5F-487A-8CF1-491D419234B4}" dt="2019-06-18T06:44:11.278" v="60" actId="20577"/>
          <ac:spMkLst>
            <pc:docMk/>
            <pc:sldMk cId="2891642890" sldId="520"/>
            <ac:spMk id="4" creationId="{FCA02C89-21FB-4AA3-ADE6-85888B1E1418}"/>
          </ac:spMkLst>
        </pc:spChg>
        <pc:spChg chg="add mod">
          <ac:chgData name="Hausberger, Felix" userId="77fedd31-404f-4285-9bc1-2baf000a3915" providerId="ADAL" clId="{B0D1065B-3F5F-487A-8CF1-491D419234B4}" dt="2019-06-18T06:46:31.035" v="122" actId="1076"/>
          <ac:spMkLst>
            <pc:docMk/>
            <pc:sldMk cId="2891642890" sldId="520"/>
            <ac:spMk id="5" creationId="{6D004DA8-EAFD-49E0-A30C-270AC941211C}"/>
          </ac:spMkLst>
        </pc:spChg>
        <pc:spChg chg="mod">
          <ac:chgData name="Hausberger, Felix" userId="77fedd31-404f-4285-9bc1-2baf000a3915" providerId="ADAL" clId="{B0D1065B-3F5F-487A-8CF1-491D419234B4}" dt="2019-06-18T06:44:37.444" v="73" actId="1076"/>
          <ac:spMkLst>
            <pc:docMk/>
            <pc:sldMk cId="2891642890" sldId="520"/>
            <ac:spMk id="7" creationId="{C3FAE359-9013-456C-AADD-59C896D3C16B}"/>
          </ac:spMkLst>
        </pc:spChg>
      </pc:sldChg>
      <pc:sldChg chg="addSp modSp modAnim">
        <pc:chgData name="Hausberger, Felix" userId="77fedd31-404f-4285-9bc1-2baf000a3915" providerId="ADAL" clId="{B0D1065B-3F5F-487A-8CF1-491D419234B4}" dt="2019-06-18T06:19:35.549" v="23" actId="1076"/>
        <pc:sldMkLst>
          <pc:docMk/>
          <pc:sldMk cId="4102012435" sldId="543"/>
        </pc:sldMkLst>
        <pc:spChg chg="mod">
          <ac:chgData name="Hausberger, Felix" userId="77fedd31-404f-4285-9bc1-2baf000a3915" providerId="ADAL" clId="{B0D1065B-3F5F-487A-8CF1-491D419234B4}" dt="2019-06-18T06:17:35.005" v="4" actId="1076"/>
          <ac:spMkLst>
            <pc:docMk/>
            <pc:sldMk cId="4102012435" sldId="543"/>
            <ac:spMk id="7" creationId="{9A85670B-9541-486E-AE5A-E99E1CAE411A}"/>
          </ac:spMkLst>
        </pc:spChg>
        <pc:spChg chg="mod">
          <ac:chgData name="Hausberger, Felix" userId="77fedd31-404f-4285-9bc1-2baf000a3915" providerId="ADAL" clId="{B0D1065B-3F5F-487A-8CF1-491D419234B4}" dt="2019-06-18T06:17:35.005" v="4" actId="1076"/>
          <ac:spMkLst>
            <pc:docMk/>
            <pc:sldMk cId="4102012435" sldId="543"/>
            <ac:spMk id="11" creationId="{C7CD775E-C41D-4406-B95C-AB31E917F773}"/>
          </ac:spMkLst>
        </pc:spChg>
        <pc:spChg chg="mod">
          <ac:chgData name="Hausberger, Felix" userId="77fedd31-404f-4285-9bc1-2baf000a3915" providerId="ADAL" clId="{B0D1065B-3F5F-487A-8CF1-491D419234B4}" dt="2019-06-18T06:17:35.005" v="4" actId="1076"/>
          <ac:spMkLst>
            <pc:docMk/>
            <pc:sldMk cId="4102012435" sldId="543"/>
            <ac:spMk id="12" creationId="{A811C571-AC09-4E9B-A2A6-E620E3FAB19F}"/>
          </ac:spMkLst>
        </pc:spChg>
        <pc:spChg chg="mod">
          <ac:chgData name="Hausberger, Felix" userId="77fedd31-404f-4285-9bc1-2baf000a3915" providerId="ADAL" clId="{B0D1065B-3F5F-487A-8CF1-491D419234B4}" dt="2019-06-18T06:17:35.005" v="4" actId="1076"/>
          <ac:spMkLst>
            <pc:docMk/>
            <pc:sldMk cId="4102012435" sldId="543"/>
            <ac:spMk id="13" creationId="{6CD22C62-8453-4FB3-8928-BE639E383402}"/>
          </ac:spMkLst>
        </pc:spChg>
        <pc:spChg chg="add mod">
          <ac:chgData name="Hausberger, Felix" userId="77fedd31-404f-4285-9bc1-2baf000a3915" providerId="ADAL" clId="{B0D1065B-3F5F-487A-8CF1-491D419234B4}" dt="2019-06-18T06:19:15.944" v="21" actId="1076"/>
          <ac:spMkLst>
            <pc:docMk/>
            <pc:sldMk cId="4102012435" sldId="543"/>
            <ac:spMk id="14" creationId="{332CA453-EFFE-4B04-9656-22BBFB2D508E}"/>
          </ac:spMkLst>
        </pc:spChg>
        <pc:spChg chg="add mod">
          <ac:chgData name="Hausberger, Felix" userId="77fedd31-404f-4285-9bc1-2baf000a3915" providerId="ADAL" clId="{B0D1065B-3F5F-487A-8CF1-491D419234B4}" dt="2019-06-18T06:19:35.549" v="23" actId="1076"/>
          <ac:spMkLst>
            <pc:docMk/>
            <pc:sldMk cId="4102012435" sldId="543"/>
            <ac:spMk id="15" creationId="{75E0FB25-38FF-4649-A5F8-55E11A4ECB4C}"/>
          </ac:spMkLst>
        </pc:spChg>
        <pc:picChg chg="mod">
          <ac:chgData name="Hausberger, Felix" userId="77fedd31-404f-4285-9bc1-2baf000a3915" providerId="ADAL" clId="{B0D1065B-3F5F-487A-8CF1-491D419234B4}" dt="2019-06-18T06:17:16.488" v="3" actId="1076"/>
          <ac:picMkLst>
            <pc:docMk/>
            <pc:sldMk cId="4102012435" sldId="543"/>
            <ac:picMk id="5" creationId="{B523FEAD-9C02-43E8-BD17-AC004F755CF9}"/>
          </ac:picMkLst>
        </pc:picChg>
        <pc:picChg chg="mod">
          <ac:chgData name="Hausberger, Felix" userId="77fedd31-404f-4285-9bc1-2baf000a3915" providerId="ADAL" clId="{B0D1065B-3F5F-487A-8CF1-491D419234B4}" dt="2019-06-18T06:17:35.005" v="4" actId="1076"/>
          <ac:picMkLst>
            <pc:docMk/>
            <pc:sldMk cId="4102012435" sldId="543"/>
            <ac:picMk id="6" creationId="{7EAC707C-24A6-4C88-AA68-79B206D0140B}"/>
          </ac:picMkLst>
        </pc:picChg>
        <pc:picChg chg="mod">
          <ac:chgData name="Hausberger, Felix" userId="77fedd31-404f-4285-9bc1-2baf000a3915" providerId="ADAL" clId="{B0D1065B-3F5F-487A-8CF1-491D419234B4}" dt="2019-06-18T06:17:35.005" v="4" actId="1076"/>
          <ac:picMkLst>
            <pc:docMk/>
            <pc:sldMk cId="4102012435" sldId="543"/>
            <ac:picMk id="8" creationId="{F56DD1EA-7643-4276-A691-294349375A95}"/>
          </ac:picMkLst>
        </pc:picChg>
        <pc:picChg chg="mod">
          <ac:chgData name="Hausberger, Felix" userId="77fedd31-404f-4285-9bc1-2baf000a3915" providerId="ADAL" clId="{B0D1065B-3F5F-487A-8CF1-491D419234B4}" dt="2019-06-18T06:17:35.005" v="4" actId="1076"/>
          <ac:picMkLst>
            <pc:docMk/>
            <pc:sldMk cId="4102012435" sldId="543"/>
            <ac:picMk id="9" creationId="{7C2765E4-0D72-4D23-B893-F37E7D89ED14}"/>
          </ac:picMkLst>
        </pc:picChg>
        <pc:picChg chg="mod">
          <ac:chgData name="Hausberger, Felix" userId="77fedd31-404f-4285-9bc1-2baf000a3915" providerId="ADAL" clId="{B0D1065B-3F5F-487A-8CF1-491D419234B4}" dt="2019-06-18T06:17:35.005" v="4" actId="1076"/>
          <ac:picMkLst>
            <pc:docMk/>
            <pc:sldMk cId="4102012435" sldId="543"/>
            <ac:picMk id="10" creationId="{FAC0A4EC-BFA4-495D-9E5E-11BD66DAD643}"/>
          </ac:picMkLst>
        </pc:picChg>
      </pc:sldChg>
      <pc:sldChg chg="del">
        <pc:chgData name="Hausberger, Felix" userId="77fedd31-404f-4285-9bc1-2baf000a3915" providerId="ADAL" clId="{B0D1065B-3F5F-487A-8CF1-491D419234B4}" dt="2019-06-18T06:18:21.053" v="11" actId="2696"/>
        <pc:sldMkLst>
          <pc:docMk/>
          <pc:sldMk cId="929720855" sldId="544"/>
        </pc:sldMkLst>
      </pc:sldChg>
      <pc:sldChg chg="modNotesTx">
        <pc:chgData name="Hausberger, Felix" userId="77fedd31-404f-4285-9bc1-2baf000a3915" providerId="ADAL" clId="{B0D1065B-3F5F-487A-8CF1-491D419234B4}" dt="2019-06-18T07:53:11.149" v="168" actId="20577"/>
        <pc:sldMkLst>
          <pc:docMk/>
          <pc:sldMk cId="2434972620" sldId="5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C0269-74AE-4B9D-99BB-96E15B86247F}" type="datetimeFigureOut">
              <a:rPr lang="de-DE" smtClean="0"/>
              <a:t>18.06.2019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E7C94-7002-4D21-8635-2E676DB40903}" type="slidenum">
              <a:rPr lang="de-DE" smtClean="0"/>
              <a:t>‹#›</a:t>
            </a:fld>
            <a:endParaRPr lang="de-DE"/>
          </a:p>
        </p:txBody>
      </p:sp>
    </p:spTree>
    <p:extLst>
      <p:ext uri="{BB962C8B-B14F-4D97-AF65-F5344CB8AC3E}">
        <p14:creationId xmlns:p14="http://schemas.microsoft.com/office/powerpoint/2010/main" val="404922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77306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Components </a:t>
            </a:r>
            <a:r>
              <a:rPr lang="de-DE" dirty="0" err="1"/>
              <a:t>based</a:t>
            </a:r>
            <a:r>
              <a:rPr lang="de-DE" dirty="0"/>
              <a:t> on native web </a:t>
            </a:r>
            <a:r>
              <a:rPr lang="de-DE" dirty="0" err="1"/>
              <a:t>platform</a:t>
            </a:r>
            <a:r>
              <a:rPr lang="de-DE" dirty="0"/>
              <a:t> API</a:t>
            </a:r>
            <a:endParaRPr lang="en-US" dirty="0"/>
          </a:p>
        </p:txBody>
      </p:sp>
      <p:sp>
        <p:nvSpPr>
          <p:cNvPr id="4" name="Slide Number Placeholder 3"/>
          <p:cNvSpPr>
            <a:spLocks noGrp="1"/>
          </p:cNvSpPr>
          <p:nvPr>
            <p:ph type="sldNum" sz="quarter" idx="5"/>
          </p:nvPr>
        </p:nvSpPr>
        <p:spPr/>
        <p:txBody>
          <a:bodyPr/>
          <a:lstStyle/>
          <a:p>
            <a:fld id="{311E7C94-7002-4D21-8635-2E676DB40903}" type="slidenum">
              <a:rPr lang="de-DE" smtClean="0"/>
              <a:t>21</a:t>
            </a:fld>
            <a:endParaRPr lang="de-DE"/>
          </a:p>
        </p:txBody>
      </p:sp>
    </p:spTree>
    <p:extLst>
      <p:ext uri="{BB962C8B-B14F-4D97-AF65-F5344CB8AC3E}">
        <p14:creationId xmlns:p14="http://schemas.microsoft.com/office/powerpoint/2010/main" val="2153876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22</a:t>
            </a:fld>
            <a:endParaRPr lang="de-DE"/>
          </a:p>
        </p:txBody>
      </p:sp>
    </p:spTree>
    <p:extLst>
      <p:ext uri="{BB962C8B-B14F-4D97-AF65-F5344CB8AC3E}">
        <p14:creationId xmlns:p14="http://schemas.microsoft.com/office/powerpoint/2010/main" val="1105310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err="1"/>
              <a:t>Why</a:t>
            </a:r>
            <a:r>
              <a:rPr lang="de-DE" dirty="0"/>
              <a:t> </a:t>
            </a:r>
            <a:r>
              <a:rPr lang="de-DE" dirty="0" err="1"/>
              <a:t>is</a:t>
            </a:r>
            <a:r>
              <a:rPr lang="de-DE" dirty="0"/>
              <a:t> </a:t>
            </a:r>
            <a:r>
              <a:rPr lang="de-DE" dirty="0" err="1"/>
              <a:t>automated</a:t>
            </a:r>
            <a:r>
              <a:rPr lang="de-DE" dirty="0"/>
              <a:t> </a:t>
            </a:r>
            <a:r>
              <a:rPr lang="de-DE" dirty="0" err="1"/>
              <a:t>testing</a:t>
            </a:r>
            <a:r>
              <a:rPr lang="de-DE" dirty="0"/>
              <a:t> </a:t>
            </a:r>
            <a:r>
              <a:rPr lang="de-DE" dirty="0" err="1"/>
              <a:t>important</a:t>
            </a:r>
            <a:r>
              <a:rPr lang="de-DE" dirty="0"/>
              <a:t>?</a:t>
            </a:r>
          </a:p>
          <a:p>
            <a:pPr marL="171450" indent="-171450">
              <a:buFontTx/>
              <a:buChar char="-"/>
            </a:pPr>
            <a:r>
              <a:rPr lang="de-DE" dirty="0" err="1"/>
              <a:t>How</a:t>
            </a:r>
            <a:r>
              <a:rPr lang="de-DE" dirty="0"/>
              <a:t> </a:t>
            </a:r>
            <a:r>
              <a:rPr lang="de-DE" dirty="0" err="1"/>
              <a:t>is</a:t>
            </a:r>
            <a:r>
              <a:rPr lang="de-DE" dirty="0"/>
              <a:t> </a:t>
            </a:r>
            <a:r>
              <a:rPr lang="de-DE" dirty="0" err="1"/>
              <a:t>it</a:t>
            </a:r>
            <a:r>
              <a:rPr lang="de-DE" dirty="0"/>
              <a:t> </a:t>
            </a:r>
            <a:r>
              <a:rPr lang="de-DE" dirty="0" err="1"/>
              <a:t>integrated</a:t>
            </a:r>
            <a:r>
              <a:rPr lang="de-DE" dirty="0"/>
              <a:t>? (</a:t>
            </a:r>
            <a:r>
              <a:rPr lang="de-DE" dirty="0" err="1"/>
              <a:t>project</a:t>
            </a:r>
            <a:r>
              <a:rPr lang="de-DE" dirty="0"/>
              <a:t> </a:t>
            </a:r>
            <a:r>
              <a:rPr lang="de-DE" dirty="0" err="1"/>
              <a:t>management</a:t>
            </a:r>
            <a:r>
              <a:rPr lang="de-DE" dirty="0"/>
              <a:t> </a:t>
            </a:r>
            <a:r>
              <a:rPr lang="de-DE" dirty="0" err="1"/>
              <a:t>and</a:t>
            </a:r>
            <a:r>
              <a:rPr lang="de-DE" dirty="0"/>
              <a:t> </a:t>
            </a:r>
            <a:r>
              <a:rPr lang="de-DE" dirty="0" err="1"/>
              <a:t>software</a:t>
            </a:r>
            <a:r>
              <a:rPr lang="de-DE" dirty="0"/>
              <a:t> </a:t>
            </a:r>
            <a:r>
              <a:rPr lang="de-DE" dirty="0" err="1"/>
              <a:t>engineering</a:t>
            </a:r>
            <a:r>
              <a:rPr lang="de-DE" dirty="0"/>
              <a:t> </a:t>
            </a:r>
            <a:r>
              <a:rPr lang="de-DE" dirty="0" err="1"/>
              <a:t>process</a:t>
            </a:r>
            <a:endParaRPr lang="de-DE" dirty="0"/>
          </a:p>
          <a:p>
            <a:pPr marL="171450" indent="-171450">
              <a:buFontTx/>
              <a:buChar char="-"/>
            </a:pPr>
            <a:r>
              <a:rPr lang="de-DE" dirty="0" err="1"/>
              <a:t>What</a:t>
            </a:r>
            <a:r>
              <a:rPr lang="de-DE" dirty="0"/>
              <a:t> </a:t>
            </a:r>
            <a:r>
              <a:rPr lang="de-DE" dirty="0" err="1"/>
              <a:t>does</a:t>
            </a:r>
            <a:r>
              <a:rPr lang="de-DE" dirty="0"/>
              <a:t> </a:t>
            </a:r>
            <a:r>
              <a:rPr lang="de-DE" dirty="0" err="1"/>
              <a:t>it</a:t>
            </a:r>
            <a:r>
              <a:rPr lang="de-DE" dirty="0"/>
              <a:t> </a:t>
            </a:r>
            <a:r>
              <a:rPr lang="de-DE" dirty="0" err="1"/>
              <a:t>mean</a:t>
            </a:r>
            <a:r>
              <a:rPr lang="de-DE" dirty="0"/>
              <a:t> </a:t>
            </a:r>
            <a:r>
              <a:rPr lang="de-DE" dirty="0" err="1"/>
              <a:t>for</a:t>
            </a:r>
            <a:r>
              <a:rPr lang="de-DE" dirty="0"/>
              <a:t> </a:t>
            </a:r>
            <a:r>
              <a:rPr lang="de-DE" dirty="0" err="1"/>
              <a:t>the</a:t>
            </a:r>
            <a:r>
              <a:rPr lang="de-DE" dirty="0"/>
              <a:t> </a:t>
            </a:r>
            <a:r>
              <a:rPr lang="de-DE" dirty="0" err="1"/>
              <a:t>customer</a:t>
            </a:r>
            <a:r>
              <a:rPr lang="de-DE"/>
              <a:t>?</a:t>
            </a:r>
            <a:endParaRPr lang="en-US" dirty="0"/>
          </a:p>
        </p:txBody>
      </p:sp>
      <p:sp>
        <p:nvSpPr>
          <p:cNvPr id="4" name="Slide Number Placeholder 3"/>
          <p:cNvSpPr>
            <a:spLocks noGrp="1"/>
          </p:cNvSpPr>
          <p:nvPr>
            <p:ph type="sldNum" sz="quarter" idx="10"/>
          </p:nvPr>
        </p:nvSpPr>
        <p:spPr/>
        <p:txBody>
          <a:bodyPr/>
          <a:lstStyle/>
          <a:p>
            <a:fld id="{311E7C94-7002-4D21-8635-2E676DB40903}" type="slidenum">
              <a:rPr lang="de-DE" smtClean="0"/>
              <a:t>24</a:t>
            </a:fld>
            <a:endParaRPr lang="de-DE"/>
          </a:p>
        </p:txBody>
      </p:sp>
    </p:spTree>
    <p:extLst>
      <p:ext uri="{BB962C8B-B14F-4D97-AF65-F5344CB8AC3E}">
        <p14:creationId xmlns:p14="http://schemas.microsoft.com/office/powerpoint/2010/main" val="3694321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Unit Tests</a:t>
            </a:r>
          </a:p>
          <a:p>
            <a:pPr marL="171450" indent="-171450">
              <a:buFontTx/>
              <a:buChar char="-"/>
            </a:pPr>
            <a:r>
              <a:rPr lang="de-DE" dirty="0"/>
              <a:t>UI Tests</a:t>
            </a:r>
          </a:p>
          <a:p>
            <a:pPr marL="171450" indent="-171450">
              <a:buFontTx/>
              <a:buChar char="-"/>
            </a:pPr>
            <a:r>
              <a:rPr lang="de-DE" dirty="0"/>
              <a:t>Smoke Tests</a:t>
            </a:r>
          </a:p>
        </p:txBody>
      </p:sp>
      <p:sp>
        <p:nvSpPr>
          <p:cNvPr id="4" name="Slide Number Placeholder 3"/>
          <p:cNvSpPr>
            <a:spLocks noGrp="1"/>
          </p:cNvSpPr>
          <p:nvPr>
            <p:ph type="sldNum" sz="quarter" idx="10"/>
          </p:nvPr>
        </p:nvSpPr>
        <p:spPr/>
        <p:txBody>
          <a:bodyPr/>
          <a:lstStyle/>
          <a:p>
            <a:fld id="{311E7C94-7002-4D21-8635-2E676DB40903}" type="slidenum">
              <a:rPr lang="de-DE" smtClean="0"/>
              <a:t>26</a:t>
            </a:fld>
            <a:endParaRPr lang="de-DE"/>
          </a:p>
        </p:txBody>
      </p:sp>
    </p:spTree>
    <p:extLst>
      <p:ext uri="{BB962C8B-B14F-4D97-AF65-F5344CB8AC3E}">
        <p14:creationId xmlns:p14="http://schemas.microsoft.com/office/powerpoint/2010/main" val="298067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27</a:t>
            </a:fld>
            <a:endParaRPr lang="de-DE"/>
          </a:p>
        </p:txBody>
      </p:sp>
    </p:spTree>
    <p:extLst>
      <p:ext uri="{BB962C8B-B14F-4D97-AF65-F5344CB8AC3E}">
        <p14:creationId xmlns:p14="http://schemas.microsoft.com/office/powerpoint/2010/main" val="3234471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Which</a:t>
            </a:r>
            <a:r>
              <a:rPr lang="de-DE" dirty="0"/>
              <a:t> </a:t>
            </a:r>
            <a:r>
              <a:rPr lang="de-DE" dirty="0" err="1"/>
              <a:t>did</a:t>
            </a:r>
            <a:r>
              <a:rPr lang="de-DE" dirty="0"/>
              <a:t> </a:t>
            </a:r>
            <a:r>
              <a:rPr lang="de-DE" dirty="0" err="1"/>
              <a:t>we</a:t>
            </a:r>
            <a:r>
              <a:rPr lang="de-DE" dirty="0"/>
              <a:t> </a:t>
            </a:r>
            <a:r>
              <a:rPr lang="de-DE" dirty="0" err="1"/>
              <a:t>use</a:t>
            </a:r>
            <a:r>
              <a:rPr lang="de-DE" dirty="0"/>
              <a:t>?</a:t>
            </a:r>
          </a:p>
        </p:txBody>
      </p:sp>
      <p:sp>
        <p:nvSpPr>
          <p:cNvPr id="4" name="Slide Number Placeholder 3"/>
          <p:cNvSpPr>
            <a:spLocks noGrp="1"/>
          </p:cNvSpPr>
          <p:nvPr>
            <p:ph type="sldNum" sz="quarter" idx="10"/>
          </p:nvPr>
        </p:nvSpPr>
        <p:spPr/>
        <p:txBody>
          <a:bodyPr/>
          <a:lstStyle/>
          <a:p>
            <a:fld id="{311E7C94-7002-4D21-8635-2E676DB40903}" type="slidenum">
              <a:rPr lang="de-DE" smtClean="0"/>
              <a:t>28</a:t>
            </a:fld>
            <a:endParaRPr lang="de-DE"/>
          </a:p>
        </p:txBody>
      </p:sp>
    </p:spTree>
    <p:extLst>
      <p:ext uri="{BB962C8B-B14F-4D97-AF65-F5344CB8AC3E}">
        <p14:creationId xmlns:p14="http://schemas.microsoft.com/office/powerpoint/2010/main" val="357569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7C94-7002-4D21-8635-2E676DB40903}" type="slidenum">
              <a:rPr lang="de-DE" smtClean="0"/>
              <a:t>4</a:t>
            </a:fld>
            <a:endParaRPr lang="de-DE"/>
          </a:p>
        </p:txBody>
      </p:sp>
    </p:spTree>
    <p:extLst>
      <p:ext uri="{BB962C8B-B14F-4D97-AF65-F5344CB8AC3E}">
        <p14:creationId xmlns:p14="http://schemas.microsoft.com/office/powerpoint/2010/main" val="68467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err="1"/>
              <a:t>Scope</a:t>
            </a:r>
            <a:r>
              <a:rPr lang="de-DE" dirty="0"/>
              <a:t>	</a:t>
            </a:r>
          </a:p>
          <a:p>
            <a:pPr marL="171450" indent="-171450">
              <a:buFont typeface="Arial" panose="020B0604020202020204" pitchFamily="34" charset="0"/>
              <a:buChar char="•"/>
            </a:pPr>
            <a:r>
              <a:rPr lang="de-DE" dirty="0" err="1"/>
              <a:t>No</a:t>
            </a:r>
            <a:r>
              <a:rPr lang="de-DE" dirty="0"/>
              <a:t> </a:t>
            </a:r>
            <a:r>
              <a:rPr lang="de-DE" dirty="0" err="1"/>
              <a:t>replacement</a:t>
            </a:r>
            <a:r>
              <a:rPr lang="de-DE" dirty="0"/>
              <a:t> </a:t>
            </a:r>
            <a:r>
              <a:rPr lang="de-DE" dirty="0" err="1"/>
              <a:t>entire</a:t>
            </a:r>
            <a:r>
              <a:rPr lang="de-DE" dirty="0"/>
              <a:t> </a:t>
            </a:r>
            <a:r>
              <a:rPr lang="de-DE" dirty="0" err="1"/>
              <a:t>functionality</a:t>
            </a:r>
            <a:r>
              <a:rPr lang="de-DE" dirty="0"/>
              <a:t> </a:t>
            </a:r>
            <a:r>
              <a:rPr lang="de-DE" dirty="0" err="1"/>
              <a:t>of</a:t>
            </a:r>
            <a:r>
              <a:rPr lang="de-DE" dirty="0"/>
              <a:t> </a:t>
            </a:r>
            <a:r>
              <a:rPr lang="de-DE" dirty="0" err="1"/>
              <a:t>application</a:t>
            </a:r>
            <a:endParaRPr lang="de-DE" dirty="0"/>
          </a:p>
          <a:p>
            <a:pPr marL="171450" indent="-171450">
              <a:buFont typeface="Arial" panose="020B0604020202020204" pitchFamily="34" charset="0"/>
              <a:buChar char="•"/>
            </a:pPr>
            <a:r>
              <a:rPr lang="de-DE" dirty="0" err="1"/>
              <a:t>No</a:t>
            </a:r>
            <a:r>
              <a:rPr lang="de-DE" dirty="0"/>
              <a:t> </a:t>
            </a:r>
            <a:r>
              <a:rPr lang="de-DE" dirty="0" err="1"/>
              <a:t>deployment</a:t>
            </a:r>
            <a:r>
              <a:rPr lang="de-DE" dirty="0"/>
              <a:t> </a:t>
            </a:r>
            <a:r>
              <a:rPr lang="de-DE" dirty="0" err="1"/>
              <a:t>of</a:t>
            </a:r>
            <a:r>
              <a:rPr lang="de-DE" dirty="0"/>
              <a:t> </a:t>
            </a:r>
            <a:r>
              <a:rPr lang="de-DE" dirty="0" err="1"/>
              <a:t>apis</a:t>
            </a:r>
            <a:endParaRPr lang="de-DE" dirty="0"/>
          </a:p>
          <a:p>
            <a:pPr marL="171450" indent="-171450">
              <a:buFont typeface="Arial" panose="020B0604020202020204" pitchFamily="34" charset="0"/>
              <a:buChar char="•"/>
            </a:pPr>
            <a:r>
              <a:rPr lang="de-DE" dirty="0" err="1"/>
              <a:t>No</a:t>
            </a:r>
            <a:r>
              <a:rPr lang="de-DE" dirty="0"/>
              <a:t> </a:t>
            </a:r>
            <a:r>
              <a:rPr lang="de-DE" dirty="0" err="1"/>
              <a:t>custom</a:t>
            </a:r>
            <a:r>
              <a:rPr lang="de-DE" dirty="0"/>
              <a:t> </a:t>
            </a:r>
            <a:r>
              <a:rPr lang="de-DE" dirty="0" err="1"/>
              <a:t>executable</a:t>
            </a:r>
            <a:r>
              <a:rPr lang="de-DE" dirty="0"/>
              <a:t> </a:t>
            </a:r>
            <a:r>
              <a:rPr lang="de-DE" dirty="0" err="1"/>
              <a:t>code</a:t>
            </a:r>
            <a:r>
              <a:rPr lang="de-DE" dirty="0"/>
              <a:t> </a:t>
            </a:r>
            <a:r>
              <a:rPr lang="de-DE" dirty="0" err="1"/>
              <a:t>upload</a:t>
            </a:r>
            <a:endParaRPr lang="de-DE" dirty="0"/>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err="1"/>
              <a:t>Use</a:t>
            </a:r>
            <a:r>
              <a:rPr lang="de-DE" dirty="0"/>
              <a:t> Case </a:t>
            </a:r>
            <a:r>
              <a:rPr lang="de-DE" dirty="0" err="1"/>
              <a:t>Diagram</a:t>
            </a:r>
            <a:endParaRPr lang="en-US" dirty="0"/>
          </a:p>
        </p:txBody>
      </p:sp>
      <p:sp>
        <p:nvSpPr>
          <p:cNvPr id="4" name="Slide Number Placeholder 3"/>
          <p:cNvSpPr>
            <a:spLocks noGrp="1"/>
          </p:cNvSpPr>
          <p:nvPr>
            <p:ph type="sldNum" sz="quarter" idx="5"/>
          </p:nvPr>
        </p:nvSpPr>
        <p:spPr/>
        <p:txBody>
          <a:bodyPr/>
          <a:lstStyle/>
          <a:p>
            <a:fld id="{311E7C94-7002-4D21-8635-2E676DB40903}" type="slidenum">
              <a:rPr lang="de-DE" smtClean="0"/>
              <a:t>5</a:t>
            </a:fld>
            <a:endParaRPr lang="de-DE"/>
          </a:p>
        </p:txBody>
      </p:sp>
    </p:spTree>
    <p:extLst>
      <p:ext uri="{BB962C8B-B14F-4D97-AF65-F5344CB8AC3E}">
        <p14:creationId xmlns:p14="http://schemas.microsoft.com/office/powerpoint/2010/main" val="20788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e-DE" dirty="0" err="1"/>
              <a:t>Scrum</a:t>
            </a:r>
            <a:endParaRPr lang="de-DE" dirty="0"/>
          </a:p>
          <a:p>
            <a:pPr marL="171450" lvl="0" indent="-171450">
              <a:buFont typeface="Arial" panose="020B0604020202020204" pitchFamily="34" charset="0"/>
              <a:buChar char="•"/>
            </a:pPr>
            <a:r>
              <a:rPr lang="de-DE" dirty="0" err="1"/>
              <a:t>Product</a:t>
            </a:r>
            <a:r>
              <a:rPr lang="de-DE" dirty="0"/>
              <a:t> </a:t>
            </a:r>
            <a:r>
              <a:rPr lang="de-DE" dirty="0" err="1"/>
              <a:t>Owner</a:t>
            </a:r>
            <a:endParaRPr lang="de-DE" dirty="0"/>
          </a:p>
          <a:p>
            <a:pPr marL="171450" lvl="0" indent="-171450">
              <a:buFont typeface="Arial" panose="020B0604020202020204" pitchFamily="34" charset="0"/>
              <a:buChar char="•"/>
            </a:pPr>
            <a:r>
              <a:rPr lang="de-DE" dirty="0" err="1"/>
              <a:t>Scrum</a:t>
            </a:r>
            <a:r>
              <a:rPr lang="de-DE" dirty="0"/>
              <a:t> Master</a:t>
            </a:r>
          </a:p>
          <a:p>
            <a:pPr marL="171450" lvl="0" indent="-171450">
              <a:buFont typeface="Arial" panose="020B0604020202020204" pitchFamily="34" charset="0"/>
              <a:buChar char="•"/>
            </a:pPr>
            <a:r>
              <a:rPr lang="de-DE" dirty="0"/>
              <a:t>Team</a:t>
            </a:r>
          </a:p>
          <a:p>
            <a:pPr lvl="0"/>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a:t>
            </a:r>
            <a:r>
              <a:rPr lang="en-US" dirty="0" err="1"/>
              <a:t>hy</a:t>
            </a:r>
            <a:r>
              <a:rPr lang="en-US" dirty="0"/>
              <a:t>? And why beneficial for the client?</a:t>
            </a:r>
            <a:endParaRPr lang="de-DE" dirty="0"/>
          </a:p>
          <a:p>
            <a:pPr lvl="0"/>
            <a:endParaRPr lang="en-US" dirty="0"/>
          </a:p>
          <a:p>
            <a:pPr lvl="0"/>
            <a:r>
              <a:rPr lang="en-US" dirty="0"/>
              <a:t>Rational Unified Process -&gt; Next slide</a:t>
            </a:r>
          </a:p>
          <a:p>
            <a:pPr marL="171450" lvl="0" indent="-171450">
              <a:buFont typeface="Arial" panose="020B0604020202020204" pitchFamily="34" charset="0"/>
              <a:buChar char="•"/>
            </a:pPr>
            <a:endParaRPr lang="de-DE" dirty="0"/>
          </a:p>
          <a:p>
            <a:pPr lvl="1"/>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8</a:t>
            </a:fld>
            <a:endParaRPr lang="de-DE"/>
          </a:p>
        </p:txBody>
      </p:sp>
    </p:spTree>
    <p:extLst>
      <p:ext uri="{BB962C8B-B14F-4D97-AF65-F5344CB8AC3E}">
        <p14:creationId xmlns:p14="http://schemas.microsoft.com/office/powerpoint/2010/main" val="1061253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Rational Unified Process</a:t>
            </a:r>
          </a:p>
          <a:p>
            <a:pPr marL="171450" lvl="0" indent="-171450">
              <a:buFont typeface="Arial" panose="020B0604020202020204" pitchFamily="34" charset="0"/>
              <a:buChar char="•"/>
            </a:pPr>
            <a:r>
              <a:rPr lang="en-US" dirty="0"/>
              <a:t>Weekly Meetings</a:t>
            </a:r>
          </a:p>
          <a:p>
            <a:pPr marL="171450" lvl="0" indent="-171450">
              <a:buFont typeface="Arial" panose="020B0604020202020204" pitchFamily="34" charset="0"/>
              <a:buChar char="•"/>
            </a:pPr>
            <a:r>
              <a:rPr lang="en-US" dirty="0"/>
              <a:t>Continuous Reviews</a:t>
            </a:r>
          </a:p>
          <a:p>
            <a:pPr marL="171450" lvl="0" indent="-171450">
              <a:buFont typeface="Arial" panose="020B0604020202020204" pitchFamily="34" charset="0"/>
              <a:buChar char="•"/>
            </a:pPr>
            <a:r>
              <a:rPr lang="en-US" dirty="0"/>
              <a:t>Iterative Process</a:t>
            </a:r>
          </a:p>
          <a:p>
            <a:pPr marL="0" lvl="0" indent="0">
              <a:buFont typeface="Arial" panose="020B0604020202020204" pitchFamily="34" charset="0"/>
              <a:buNone/>
            </a:pPr>
            <a:endParaRPr lang="de-DE" dirty="0"/>
          </a:p>
          <a:p>
            <a:pPr marL="0" lvl="0" indent="0">
              <a:buFont typeface="Arial" panose="020B0604020202020204" pitchFamily="34" charset="0"/>
              <a:buNone/>
            </a:pPr>
            <a:r>
              <a:rPr lang="de-DE" sz="1200" kern="1200" dirty="0" err="1">
                <a:solidFill>
                  <a:schemeClr val="tx1"/>
                </a:solidFill>
                <a:latin typeface="+mn-lt"/>
                <a:ea typeface="+mn-ea"/>
                <a:cs typeface="+mn-cs"/>
              </a:rPr>
              <a:t>Roles</a:t>
            </a:r>
            <a:endParaRPr lang="de-DE" sz="1200" kern="1200" dirty="0">
              <a:solidFill>
                <a:schemeClr val="tx1"/>
              </a:solidFill>
              <a:latin typeface="+mn-lt"/>
              <a:ea typeface="+mn-ea"/>
              <a:cs typeface="+mn-cs"/>
            </a:endParaRPr>
          </a:p>
          <a:p>
            <a:pPr marL="171450" lvl="0" indent="-171450">
              <a:buFont typeface="Arial" panose="020B0604020202020204" pitchFamily="34" charset="0"/>
              <a:buChar char="•"/>
            </a:pPr>
            <a:r>
              <a:rPr lang="en-US" sz="1200" kern="1200" dirty="0">
                <a:solidFill>
                  <a:schemeClr val="tx1"/>
                </a:solidFill>
                <a:latin typeface="+mn-lt"/>
                <a:ea typeface="+mn-ea"/>
                <a:cs typeface="+mn-cs"/>
              </a:rPr>
              <a:t>Software Architect/Designer</a:t>
            </a:r>
          </a:p>
          <a:p>
            <a:pPr marL="171450" lvl="0" indent="-171450">
              <a:buFont typeface="Arial" panose="020B0604020202020204" pitchFamily="34" charset="0"/>
              <a:buChar char="•"/>
            </a:pPr>
            <a:r>
              <a:rPr lang="en-US" sz="1200" kern="1200" dirty="0">
                <a:solidFill>
                  <a:schemeClr val="tx1"/>
                </a:solidFill>
                <a:latin typeface="+mn-lt"/>
                <a:ea typeface="+mn-ea"/>
                <a:cs typeface="+mn-cs"/>
              </a:rPr>
              <a:t>Requirements specifier, Tool Specialist, Project Manager</a:t>
            </a:r>
          </a:p>
          <a:p>
            <a:pPr marL="171450" lvl="0" indent="-171450">
              <a:buFont typeface="Arial" panose="020B0604020202020204" pitchFamily="34" charset="0"/>
              <a:buChar char="•"/>
            </a:pPr>
            <a:r>
              <a:rPr lang="en-US" sz="1200" kern="1200" dirty="0">
                <a:solidFill>
                  <a:schemeClr val="tx1"/>
                </a:solidFill>
                <a:latin typeface="+mn-lt"/>
                <a:ea typeface="+mn-ea"/>
                <a:cs typeface="+mn-cs"/>
              </a:rPr>
              <a:t>Test Designer</a:t>
            </a:r>
          </a:p>
          <a:p>
            <a:pPr marL="171450" lvl="0" indent="-171450">
              <a:buFont typeface="Arial" panose="020B0604020202020204" pitchFamily="34" charset="0"/>
              <a:buChar char="•"/>
            </a:pPr>
            <a:r>
              <a:rPr lang="en-US" sz="1200" kern="1200" dirty="0">
                <a:solidFill>
                  <a:schemeClr val="tx1"/>
                </a:solidFill>
                <a:latin typeface="+mn-lt"/>
                <a:ea typeface="+mn-ea"/>
                <a:cs typeface="+mn-cs"/>
              </a:rPr>
              <a:t>Configuration/Change Control Manager, Deployment Manager, Implementer</a:t>
            </a:r>
          </a:p>
          <a:p>
            <a:endParaRPr lang="de-DE" dirty="0"/>
          </a:p>
          <a:p>
            <a:r>
              <a:rPr lang="de-DE" dirty="0" err="1"/>
              <a:t>Why</a:t>
            </a:r>
            <a:r>
              <a:rPr lang="de-DE" dirty="0"/>
              <a:t>?</a:t>
            </a:r>
          </a:p>
          <a:p>
            <a:endParaRPr lang="de-DE" dirty="0"/>
          </a:p>
          <a:p>
            <a:r>
              <a:rPr lang="de-DE" dirty="0"/>
              <a:t>Long Term </a:t>
            </a:r>
            <a:r>
              <a:rPr lang="de-DE" dirty="0" err="1"/>
              <a:t>Planning</a:t>
            </a:r>
            <a:r>
              <a:rPr lang="de-DE" dirty="0"/>
              <a:t> -&gt; Next </a:t>
            </a:r>
            <a:r>
              <a:rPr lang="de-DE" dirty="0" err="1"/>
              <a:t>slides</a:t>
            </a:r>
            <a:endParaRPr lang="en-US" dirty="0"/>
          </a:p>
        </p:txBody>
      </p:sp>
      <p:sp>
        <p:nvSpPr>
          <p:cNvPr id="4" name="Slide Number Placeholder 3"/>
          <p:cNvSpPr>
            <a:spLocks noGrp="1"/>
          </p:cNvSpPr>
          <p:nvPr>
            <p:ph type="sldNum" sz="quarter" idx="5"/>
          </p:nvPr>
        </p:nvSpPr>
        <p:spPr/>
        <p:txBody>
          <a:bodyPr/>
          <a:lstStyle/>
          <a:p>
            <a:fld id="{311E7C94-7002-4D21-8635-2E676DB40903}" type="slidenum">
              <a:rPr lang="de-DE" smtClean="0"/>
              <a:t>9</a:t>
            </a:fld>
            <a:endParaRPr lang="de-DE"/>
          </a:p>
        </p:txBody>
      </p:sp>
    </p:spTree>
    <p:extLst>
      <p:ext uri="{BB962C8B-B14F-4D97-AF65-F5344CB8AC3E}">
        <p14:creationId xmlns:p14="http://schemas.microsoft.com/office/powerpoint/2010/main" val="2016647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7C94-7002-4D21-8635-2E676DB40903}" type="slidenum">
              <a:rPr lang="de-DE" smtClean="0"/>
              <a:t>14</a:t>
            </a:fld>
            <a:endParaRPr lang="de-DE"/>
          </a:p>
        </p:txBody>
      </p:sp>
    </p:spTree>
    <p:extLst>
      <p:ext uri="{BB962C8B-B14F-4D97-AF65-F5344CB8AC3E}">
        <p14:creationId xmlns:p14="http://schemas.microsoft.com/office/powerpoint/2010/main" val="423109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17</a:t>
            </a:fld>
            <a:endParaRPr lang="de-DE"/>
          </a:p>
        </p:txBody>
      </p:sp>
    </p:spTree>
    <p:extLst>
      <p:ext uri="{BB962C8B-B14F-4D97-AF65-F5344CB8AC3E}">
        <p14:creationId xmlns:p14="http://schemas.microsoft.com/office/powerpoint/2010/main" val="578496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E7C94-7002-4D21-8635-2E676DB40903}" type="slidenum">
              <a:rPr lang="de-DE" smtClean="0"/>
              <a:t>19</a:t>
            </a:fld>
            <a:endParaRPr lang="de-DE"/>
          </a:p>
        </p:txBody>
      </p:sp>
    </p:spTree>
    <p:extLst>
      <p:ext uri="{BB962C8B-B14F-4D97-AF65-F5344CB8AC3E}">
        <p14:creationId xmlns:p14="http://schemas.microsoft.com/office/powerpoint/2010/main" val="42840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a:t>
            </a:r>
          </a:p>
          <a:p>
            <a:pPr marL="171450" indent="-171450">
              <a:buFontTx/>
              <a:buChar char="-"/>
            </a:pPr>
            <a:endParaRPr lang="en-US" dirty="0"/>
          </a:p>
          <a:p>
            <a:pPr marL="171450" indent="-171450">
              <a:buFontTx/>
              <a:buChar char="-"/>
            </a:pPr>
            <a:endParaRPr lang="en-US" dirty="0"/>
          </a:p>
          <a:p>
            <a:pPr marL="0" indent="0">
              <a:buFontTx/>
              <a:buNone/>
            </a:pPr>
            <a:r>
              <a:rPr lang="en-US" dirty="0"/>
              <a:t>MVC Structure:</a:t>
            </a:r>
          </a:p>
          <a:p>
            <a:pPr marL="171450" indent="-171450">
              <a:buFontTx/>
              <a:buChar char="-"/>
            </a:pPr>
            <a:r>
              <a:rPr lang="en-US" dirty="0"/>
              <a:t>Model View Controller</a:t>
            </a:r>
          </a:p>
          <a:p>
            <a:pPr marL="171450" indent="-171450">
              <a:buFontTx/>
              <a:buChar char="-"/>
            </a:pPr>
            <a:r>
              <a:rPr lang="en-US" dirty="0" err="1"/>
              <a:t>Seperated</a:t>
            </a:r>
            <a:r>
              <a:rPr lang="en-US" dirty="0"/>
              <a:t> by Modules</a:t>
            </a:r>
          </a:p>
          <a:p>
            <a:pPr marL="171450" indent="-171450">
              <a:buFontTx/>
              <a:buChar char="-"/>
            </a:pPr>
            <a:endParaRPr lang="en-US" dirty="0"/>
          </a:p>
          <a:p>
            <a:pPr marL="0" indent="0">
              <a:buFontTx/>
              <a:buNone/>
            </a:pPr>
            <a:r>
              <a:rPr lang="en-US" dirty="0"/>
              <a:t>Maven:</a:t>
            </a:r>
          </a:p>
          <a:p>
            <a:pPr marL="171450" indent="-171450">
              <a:buFontTx/>
              <a:buChar char="-"/>
            </a:pPr>
            <a:r>
              <a:rPr lang="en-US" dirty="0" err="1"/>
              <a:t>Vorteil</a:t>
            </a:r>
            <a:r>
              <a:rPr lang="en-US" dirty="0"/>
              <a:t>: lifecycles</a:t>
            </a:r>
          </a:p>
          <a:p>
            <a:pPr marL="171450" indent="-171450">
              <a:buFontTx/>
              <a:buChar char="-"/>
            </a:pPr>
            <a:r>
              <a:rPr lang="en-US" dirty="0" err="1"/>
              <a:t>Prädestiniert</a:t>
            </a:r>
            <a:r>
              <a:rPr lang="en-US" dirty="0"/>
              <a:t> </a:t>
            </a:r>
            <a:r>
              <a:rPr lang="en-US" dirty="0" err="1"/>
              <a:t>für</a:t>
            </a:r>
            <a:r>
              <a:rPr lang="en-US" dirty="0"/>
              <a:t> Java (</a:t>
            </a:r>
            <a:r>
              <a:rPr lang="en-US" dirty="0" err="1"/>
              <a:t>Menge</a:t>
            </a:r>
            <a:r>
              <a:rPr lang="en-US" dirty="0"/>
              <a:t> an libraries)</a:t>
            </a:r>
          </a:p>
        </p:txBody>
      </p:sp>
      <p:sp>
        <p:nvSpPr>
          <p:cNvPr id="4" name="Slide Number Placeholder 3"/>
          <p:cNvSpPr>
            <a:spLocks noGrp="1"/>
          </p:cNvSpPr>
          <p:nvPr>
            <p:ph type="sldNum" sz="quarter" idx="10"/>
          </p:nvPr>
        </p:nvSpPr>
        <p:spPr/>
        <p:txBody>
          <a:bodyPr/>
          <a:lstStyle/>
          <a:p>
            <a:fld id="{311E7C94-7002-4D21-8635-2E676DB40903}" type="slidenum">
              <a:rPr lang="de-DE" smtClean="0"/>
              <a:t>20</a:t>
            </a:fld>
            <a:endParaRPr lang="de-DE"/>
          </a:p>
        </p:txBody>
      </p:sp>
    </p:spTree>
    <p:extLst>
      <p:ext uri="{BB962C8B-B14F-4D97-AF65-F5344CB8AC3E}">
        <p14:creationId xmlns:p14="http://schemas.microsoft.com/office/powerpoint/2010/main" val="384257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B998-22DD-4574-B076-DCC34D4C5B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B38BE2D-7EE1-4DC5-9CC2-888C41749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2C9823C7-9905-4D67-8F0C-81740961F9E9}"/>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5" name="Footer Placeholder 4">
            <a:extLst>
              <a:ext uri="{FF2B5EF4-FFF2-40B4-BE49-F238E27FC236}">
                <a16:creationId xmlns:a16="http://schemas.microsoft.com/office/drawing/2014/main" id="{467A556E-BF9C-4811-8884-873AE1417C4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F58FEF9-16C3-48D7-A3A8-848640F7F1F5}"/>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84875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E21F-FEDB-4AAF-8D6F-CE58673482D2}"/>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C25F854-1CF4-4247-81A6-B29A7721B30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620BFE6-328E-4F36-8506-EC5FC18BB4BA}"/>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5" name="Footer Placeholder 4">
            <a:extLst>
              <a:ext uri="{FF2B5EF4-FFF2-40B4-BE49-F238E27FC236}">
                <a16:creationId xmlns:a16="http://schemas.microsoft.com/office/drawing/2014/main" id="{E764050A-4E8E-4A03-BCBA-40DE9D89380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838731E-16B2-4162-88BD-54A9F4BA96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64592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E9BD7-6B37-4F5E-ABF9-19EBCC18A1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D9ACE5BC-BC21-46A4-BB45-BAF5C09D6E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DBE5EC4-DC66-4B57-9A6A-C82B23B70856}"/>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5" name="Footer Placeholder 4">
            <a:extLst>
              <a:ext uri="{FF2B5EF4-FFF2-40B4-BE49-F238E27FC236}">
                <a16:creationId xmlns:a16="http://schemas.microsoft.com/office/drawing/2014/main" id="{F649282C-720D-4E98-8439-1BAC9A09D29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3CD9050-11FA-4F2D-A69E-FBA520A65A22}"/>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029576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6336"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5887"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68785" y="0"/>
            <a:ext cx="3023215"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1794135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81">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7925" y="4024430"/>
            <a:ext cx="108979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2000"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2586632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7733" y="6217668"/>
            <a:ext cx="1963125" cy="360000"/>
          </a:xfrm>
          <a:prstGeom prst="rect">
            <a:avLst/>
          </a:prstGeom>
        </p:spPr>
      </p:pic>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8592933"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7925" y="2706317"/>
            <a:ext cx="85945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grpSp>
        <p:nvGrpSpPr>
          <p:cNvPr id="2" name="Hero Motion Band"/>
          <p:cNvGrpSpPr/>
          <p:nvPr userDrawn="1"/>
        </p:nvGrpSpPr>
        <p:grpSpPr>
          <a:xfrm>
            <a:off x="9168785" y="0"/>
            <a:ext cx="3023215"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53075260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7" name="Pictogram Placeholder"/>
          <p:cNvSpPr>
            <a:spLocks noGrp="1"/>
          </p:cNvSpPr>
          <p:nvPr>
            <p:ph type="pic" sz="quarter" idx="16"/>
          </p:nvPr>
        </p:nvSpPr>
        <p:spPr>
          <a:xfrm>
            <a:off x="6953044" y="963000"/>
            <a:ext cx="4930716" cy="4932000"/>
          </a:xfrm>
        </p:spPr>
        <p:txBody>
          <a:bodyPr/>
          <a:lstStyle/>
          <a:p>
            <a:r>
              <a:rPr lang="en-US"/>
              <a:t>Click icon to add picture</a:t>
            </a:r>
            <a:endParaRPr lang="de-DE" dirty="0"/>
          </a:p>
        </p:txBody>
      </p:sp>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7926" y="2706317"/>
            <a:ext cx="6370341"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58997834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11491914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31448962"/>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943151811"/>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5477944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2B0D-9479-4A1B-880E-179258AAD4D2}"/>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ABE22DF-29BB-4069-8E84-AA8FDAE350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5EABF08-3A6D-4CCC-B4A7-68ABA2462E13}"/>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5" name="Footer Placeholder 4">
            <a:extLst>
              <a:ext uri="{FF2B5EF4-FFF2-40B4-BE49-F238E27FC236}">
                <a16:creationId xmlns:a16="http://schemas.microsoft.com/office/drawing/2014/main" id="{B7BA0C7A-63F6-44C5-AC91-5F819F560B4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71E9990-1B31-4006-B4FC-DFE7BDFC311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931225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9063936"/>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0584912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9849607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435539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0322572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69" y="387822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6734"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49599"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9488031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008975173"/>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8084905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252000"/>
            <a:ext cx="4066941"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277290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252000"/>
            <a:ext cx="6096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868" y="1620000"/>
            <a:ext cx="5110669"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3870" y="504000"/>
            <a:ext cx="5110669"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52295149"/>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C4B3-38E7-4678-9AEE-A061A2D53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4972E24B-6D70-4622-99C5-2C3E0648C2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52132C-3025-4658-A297-CA7ADD32135A}"/>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5" name="Footer Placeholder 4">
            <a:extLst>
              <a:ext uri="{FF2B5EF4-FFF2-40B4-BE49-F238E27FC236}">
                <a16:creationId xmlns:a16="http://schemas.microsoft.com/office/drawing/2014/main" id="{4AC0F98E-6291-4A77-B25E-3B6B85EE738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23A8A05-2C6F-42B6-9412-60B7121E5010}"/>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5632139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2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51124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2000" cy="6858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81695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solidFill>
            <a:schemeClr val="tx2">
              <a:alpha val="70000"/>
            </a:schemeClr>
          </a:solid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32048322"/>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5723434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9641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8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869" y="2905487"/>
            <a:ext cx="5592132"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3869" y="1467009"/>
            <a:ext cx="5592132" cy="923116"/>
          </a:xfrm>
        </p:spPr>
        <p:txBody>
          <a:bodyPr anchor="t" anchorCtr="0">
            <a:noAutofit/>
          </a:bodyPr>
          <a:lstStyle>
            <a:lvl1pPr>
              <a:defRPr sz="5498">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4667" y="5994000"/>
            <a:ext cx="1963125" cy="360000"/>
          </a:xfrm>
          <a:prstGeom prst="rect">
            <a:avLst/>
          </a:prstGeom>
        </p:spPr>
      </p:pic>
    </p:spTree>
    <p:extLst>
      <p:ext uri="{BB962C8B-B14F-4D97-AF65-F5344CB8AC3E}">
        <p14:creationId xmlns:p14="http://schemas.microsoft.com/office/powerpoint/2010/main" val="2008485695"/>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5" name="Copyright information English"/>
          <p:cNvSpPr txBox="1"/>
          <p:nvPr userDrawn="1"/>
        </p:nvSpPr>
        <p:spPr bwMode="black">
          <a:xfrm>
            <a:off x="503867" y="2645292"/>
            <a:ext cx="5870781"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26"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2"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3"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4"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5"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7"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2" name="Follow all of SAP"/>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14230396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6" name="Copyright information-German"/>
          <p:cNvSpPr txBox="1"/>
          <p:nvPr userDrawn="1"/>
        </p:nvSpPr>
        <p:spPr bwMode="black">
          <a:xfrm>
            <a:off x="503867" y="2645292"/>
            <a:ext cx="6075226"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27"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1"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2"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3"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4"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5"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3" name="SAP folgen auf"/>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16483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4FC2-B075-4D94-9DF1-9282748F2787}"/>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8E07F84D-A38C-43F3-81BC-D8E8856C77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BDE68FB6-3021-4324-B61A-FBE6DDDD63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7CD41E27-9268-4FD4-9C03-B8BCA9F763BD}"/>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6" name="Footer Placeholder 5">
            <a:extLst>
              <a:ext uri="{FF2B5EF4-FFF2-40B4-BE49-F238E27FC236}">
                <a16:creationId xmlns:a16="http://schemas.microsoft.com/office/drawing/2014/main" id="{27D1545F-FD9E-4F83-973B-86666E3A7DD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06815E94-4A55-449E-AD10-ED9D5309858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771823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74E0-71DE-4A24-9C1E-3907284D66EA}"/>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1A5585B-1B22-4284-84CC-893397A81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9CBE41-01E9-4A1D-B1BF-584528B53F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11DDAA18-C0B9-48BF-88CD-05AB25D39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A54E4A-D8D2-46B4-8F68-F8ECBABFD0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ACC8D597-025D-41CE-B919-D6FEFF3FE30D}"/>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8" name="Footer Placeholder 7">
            <a:extLst>
              <a:ext uri="{FF2B5EF4-FFF2-40B4-BE49-F238E27FC236}">
                <a16:creationId xmlns:a16="http://schemas.microsoft.com/office/drawing/2014/main" id="{1C0A9B89-D5F9-4818-B876-8F1666024E88}"/>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2A9DA722-9F75-43C1-903F-DD41E6209C6B}"/>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6785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3530-97CA-4A6B-A029-CD0C5472ADB3}"/>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25C410C-BD84-4ED4-89B1-7280B199838F}"/>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4" name="Footer Placeholder 3">
            <a:extLst>
              <a:ext uri="{FF2B5EF4-FFF2-40B4-BE49-F238E27FC236}">
                <a16:creationId xmlns:a16="http://schemas.microsoft.com/office/drawing/2014/main" id="{FC1DDA6F-B425-41A0-8A02-A763D649056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2571949C-A7D2-4DF6-92DE-459E8E3CF5A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35731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C1592-0CCF-4D1C-93DB-95537CFF6582}"/>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3" name="Footer Placeholder 2">
            <a:extLst>
              <a:ext uri="{FF2B5EF4-FFF2-40B4-BE49-F238E27FC236}">
                <a16:creationId xmlns:a16="http://schemas.microsoft.com/office/drawing/2014/main" id="{6DE2557B-28E2-47CC-8547-412EB04C095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3473E7C-A317-4603-BE68-7FD9F94994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85016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414C-F4E2-4CCF-9675-B2E011043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08C32847-61EE-4BC1-B860-E7718D6E5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30397C3A-14D8-454F-8675-1ADE11F26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C1B4C6-E1AD-4D1B-BC84-5C04564C4A45}"/>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6" name="Footer Placeholder 5">
            <a:extLst>
              <a:ext uri="{FF2B5EF4-FFF2-40B4-BE49-F238E27FC236}">
                <a16:creationId xmlns:a16="http://schemas.microsoft.com/office/drawing/2014/main" id="{DFDAEEDE-8937-48D3-B83E-A3CC722AC37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8ED0B4B-AE20-4BAB-A97D-A93CD9F65D37}"/>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414457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AE36-7347-43FF-828A-28762B011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50E87AE8-E0D3-4ECE-BF67-0776AB744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B7E3577B-4AAC-4487-8EF3-1B45AF0197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7F65E4-EBB5-4482-B93E-084514DAF5A4}"/>
              </a:ext>
            </a:extLst>
          </p:cNvPr>
          <p:cNvSpPr>
            <a:spLocks noGrp="1"/>
          </p:cNvSpPr>
          <p:nvPr>
            <p:ph type="dt" sz="half" idx="10"/>
          </p:nvPr>
        </p:nvSpPr>
        <p:spPr/>
        <p:txBody>
          <a:bodyPr/>
          <a:lstStyle/>
          <a:p>
            <a:fld id="{40C8A35E-2F24-4C46-9CF7-229947821AA1}" type="datetimeFigureOut">
              <a:rPr lang="de-DE" smtClean="0"/>
              <a:t>18.06.2019</a:t>
            </a:fld>
            <a:endParaRPr lang="de-DE"/>
          </a:p>
        </p:txBody>
      </p:sp>
      <p:sp>
        <p:nvSpPr>
          <p:cNvPr id="6" name="Footer Placeholder 5">
            <a:extLst>
              <a:ext uri="{FF2B5EF4-FFF2-40B4-BE49-F238E27FC236}">
                <a16:creationId xmlns:a16="http://schemas.microsoft.com/office/drawing/2014/main" id="{75EEF208-E790-43E7-9F87-C496FD4C2F8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ADFA5D2-570A-4E14-A953-BC1427C7295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21351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5207F6-D3DF-4DAD-BBD1-CF93AE0A1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6FA3C456-FD42-45A8-8004-ECECE89A46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DBBDEBA-DBE1-4BDB-A444-EB58B0A5AA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8A35E-2F24-4C46-9CF7-229947821AA1}" type="datetimeFigureOut">
              <a:rPr lang="de-DE" smtClean="0"/>
              <a:t>18.06.2019</a:t>
            </a:fld>
            <a:endParaRPr lang="de-DE"/>
          </a:p>
        </p:txBody>
      </p:sp>
      <p:sp>
        <p:nvSpPr>
          <p:cNvPr id="5" name="Footer Placeholder 4">
            <a:extLst>
              <a:ext uri="{FF2B5EF4-FFF2-40B4-BE49-F238E27FC236}">
                <a16:creationId xmlns:a16="http://schemas.microsoft.com/office/drawing/2014/main" id="{F02E21BC-2702-4B46-A416-B3335D0C3C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749C257B-D899-46AF-8DD3-22B511C22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836BC-0AC8-44A8-8429-E57F3D4DBB31}" type="slidenum">
              <a:rPr lang="de-DE" smtClean="0"/>
              <a:t>‹#›</a:t>
            </a:fld>
            <a:endParaRPr lang="de-DE"/>
          </a:p>
        </p:txBody>
      </p:sp>
    </p:spTree>
    <p:extLst>
      <p:ext uri="{BB962C8B-B14F-4D97-AF65-F5344CB8AC3E}">
        <p14:creationId xmlns:p14="http://schemas.microsoft.com/office/powerpoint/2010/main" val="60906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2000"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100779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hyperlink" Target="https://dashup.de/loadTodo"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41.PNG"/><Relationship Id="rId4" Type="http://schemas.openxmlformats.org/officeDocument/2006/relationships/hyperlink" Target="https://dashup.de/todo"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jpg"/><Relationship Id="rId2" Type="http://schemas.openxmlformats.org/officeDocument/2006/relationships/image" Target="../media/image11.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a:xfrm>
            <a:off x="287926" y="5130046"/>
            <a:ext cx="10896336" cy="430775"/>
          </a:xfrm>
        </p:spPr>
        <p:txBody>
          <a:bodyPr/>
          <a:lstStyle/>
          <a:p>
            <a:r>
              <a:rPr lang="en-US" dirty="0"/>
              <a:t>Team </a:t>
            </a:r>
            <a:r>
              <a:rPr lang="en-US" dirty="0" err="1"/>
              <a:t>dashup</a:t>
            </a:r>
            <a:r>
              <a:rPr lang="en-US" dirty="0"/>
              <a:t>, SAP</a:t>
            </a:r>
          </a:p>
          <a:p>
            <a:pPr lvl="0"/>
            <a:r>
              <a:rPr lang="en-US" dirty="0"/>
              <a:t>18. </a:t>
            </a:r>
            <a:r>
              <a:rPr lang="en-US"/>
              <a:t>June 2019</a:t>
            </a:r>
            <a:endParaRPr lang="en-US" dirty="0"/>
          </a:p>
        </p:txBody>
      </p:sp>
      <p:sp>
        <p:nvSpPr>
          <p:cNvPr id="8" name="Presentation Title"/>
          <p:cNvSpPr>
            <a:spLocks noGrp="1"/>
          </p:cNvSpPr>
          <p:nvPr>
            <p:ph type="title"/>
          </p:nvPr>
        </p:nvSpPr>
        <p:spPr bwMode="invGray"/>
        <p:txBody>
          <a:bodyPr/>
          <a:lstStyle/>
          <a:p>
            <a:r>
              <a:rPr lang="en-US" dirty="0" err="1"/>
              <a:t>dashup</a:t>
            </a:r>
            <a:br>
              <a:rPr lang="en-US" dirty="0"/>
            </a:br>
            <a:r>
              <a:rPr lang="en-US" dirty="0">
                <a:solidFill>
                  <a:schemeClr val="accent1"/>
                </a:solidFill>
              </a:rPr>
              <a:t>Final Presentation</a:t>
            </a:r>
            <a:endParaRPr lang="de-DE" dirty="0">
              <a:solidFill>
                <a:schemeClr val="accent1"/>
              </a:solidFill>
            </a:endParaRPr>
          </a:p>
        </p:txBody>
      </p:sp>
      <p:pic>
        <p:nvPicPr>
          <p:cNvPr id="10" name="Title Image" descr="Example of an image for ttitle slide" title="Title image"/>
          <p:cNvPicPr>
            <a:picLocks noGrp="1" noChangeAspect="1"/>
          </p:cNvPicPr>
          <p:nvPr>
            <p:ph type="pic" sz="quarter" idx="12"/>
          </p:nvPr>
        </p:nvPicPr>
        <p:blipFill rotWithShape="1">
          <a:blip r:embed="rId3"/>
          <a:srcRect l="2652" t="3259" b="37045"/>
          <a:stretch/>
        </p:blipFill>
        <p:spPr/>
      </p:pic>
      <p:grpSp>
        <p:nvGrpSpPr>
          <p:cNvPr id="3" name="Hero Motion Band" descr="Graphic element" title="Hero Motion Band"/>
          <p:cNvGrpSpPr/>
          <p:nvPr/>
        </p:nvGrpSpPr>
        <p:grpSpPr>
          <a:xfrm>
            <a:off x="9168786" y="893"/>
            <a:ext cx="3023215" cy="3429113"/>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grpSp>
      <p:pic>
        <p:nvPicPr>
          <p:cNvPr id="14" name="Picture 13">
            <a:extLst>
              <a:ext uri="{FF2B5EF4-FFF2-40B4-BE49-F238E27FC236}">
                <a16:creationId xmlns:a16="http://schemas.microsoft.com/office/drawing/2014/main" id="{149663A4-5B30-4DFE-8405-93A491E6EED0}"/>
              </a:ext>
            </a:extLst>
          </p:cNvPr>
          <p:cNvPicPr>
            <a:picLocks noChangeAspect="1"/>
          </p:cNvPicPr>
          <p:nvPr/>
        </p:nvPicPr>
        <p:blipFill>
          <a:blip r:embed="rId4"/>
          <a:stretch>
            <a:fillRect/>
          </a:stretch>
        </p:blipFill>
        <p:spPr>
          <a:xfrm>
            <a:off x="287925" y="6155496"/>
            <a:ext cx="400516" cy="400516"/>
          </a:xfrm>
          <a:prstGeom prst="rect">
            <a:avLst/>
          </a:prstGeom>
        </p:spPr>
      </p:pic>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331"/>
          </a:xfrm>
        </p:spPr>
        <p:txBody>
          <a:bodyPr/>
          <a:lstStyle/>
          <a:p>
            <a:r>
              <a:rPr lang="en-US" sz="2400" dirty="0"/>
              <a:t>Project Management</a:t>
            </a:r>
            <a:br>
              <a:rPr lang="de-DE" dirty="0"/>
            </a:br>
            <a:r>
              <a:rPr lang="de-DE" sz="1800" b="0" dirty="0" err="1"/>
              <a:t>Burndown</a:t>
            </a:r>
            <a:r>
              <a:rPr lang="de-DE" sz="1800" b="0" dirty="0"/>
              <a:t> Chart 3rd </a:t>
            </a:r>
            <a:r>
              <a:rPr lang="de-DE" sz="1800" b="0" dirty="0" err="1"/>
              <a:t>semester</a:t>
            </a:r>
            <a:endParaRPr lang="de-DE" sz="1800" b="0" dirty="0"/>
          </a:p>
        </p:txBody>
      </p:sp>
      <p:pic>
        <p:nvPicPr>
          <p:cNvPr id="7" name="Picture 6">
            <a:extLst>
              <a:ext uri="{FF2B5EF4-FFF2-40B4-BE49-F238E27FC236}">
                <a16:creationId xmlns:a16="http://schemas.microsoft.com/office/drawing/2014/main" id="{16BB655A-309A-485B-9491-DDF65A5FB1E7}"/>
              </a:ext>
            </a:extLst>
          </p:cNvPr>
          <p:cNvPicPr>
            <a:picLocks noChangeAspect="1"/>
          </p:cNvPicPr>
          <p:nvPr/>
        </p:nvPicPr>
        <p:blipFill>
          <a:blip r:embed="rId2"/>
          <a:stretch>
            <a:fillRect/>
          </a:stretch>
        </p:blipFill>
        <p:spPr>
          <a:xfrm>
            <a:off x="0" y="1456430"/>
            <a:ext cx="12192000" cy="3945140"/>
          </a:xfrm>
          <a:prstGeom prst="rect">
            <a:avLst/>
          </a:prstGeom>
        </p:spPr>
      </p:pic>
    </p:spTree>
    <p:extLst>
      <p:ext uri="{BB962C8B-B14F-4D97-AF65-F5344CB8AC3E}">
        <p14:creationId xmlns:p14="http://schemas.microsoft.com/office/powerpoint/2010/main" val="4195311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331"/>
          </a:xfrm>
        </p:spPr>
        <p:txBody>
          <a:bodyPr/>
          <a:lstStyle/>
          <a:p>
            <a:r>
              <a:rPr lang="en-US" sz="2400" dirty="0"/>
              <a:t>Project Management</a:t>
            </a:r>
            <a:br>
              <a:rPr lang="de-DE" dirty="0"/>
            </a:br>
            <a:r>
              <a:rPr lang="de-DE" sz="1800" b="0" dirty="0" err="1"/>
              <a:t>Burndown</a:t>
            </a:r>
            <a:r>
              <a:rPr lang="de-DE" sz="1800" b="0" dirty="0"/>
              <a:t> Chart 4th </a:t>
            </a:r>
            <a:r>
              <a:rPr lang="de-DE" sz="1800" b="0" dirty="0" err="1"/>
              <a:t>semester</a:t>
            </a:r>
            <a:endParaRPr lang="de-DE" sz="1800" dirty="0"/>
          </a:p>
        </p:txBody>
      </p:sp>
      <p:pic>
        <p:nvPicPr>
          <p:cNvPr id="4" name="Picture 3">
            <a:extLst>
              <a:ext uri="{FF2B5EF4-FFF2-40B4-BE49-F238E27FC236}">
                <a16:creationId xmlns:a16="http://schemas.microsoft.com/office/drawing/2014/main" id="{7B7D3BD3-EF10-4F6E-B2CC-468BFD6F446A}"/>
              </a:ext>
            </a:extLst>
          </p:cNvPr>
          <p:cNvPicPr>
            <a:picLocks noChangeAspect="1"/>
          </p:cNvPicPr>
          <p:nvPr/>
        </p:nvPicPr>
        <p:blipFill>
          <a:blip r:embed="rId2"/>
          <a:stretch>
            <a:fillRect/>
          </a:stretch>
        </p:blipFill>
        <p:spPr>
          <a:xfrm>
            <a:off x="0" y="1486155"/>
            <a:ext cx="12192000" cy="3885689"/>
          </a:xfrm>
          <a:prstGeom prst="rect">
            <a:avLst/>
          </a:prstGeom>
        </p:spPr>
      </p:pic>
    </p:spTree>
    <p:extLst>
      <p:ext uri="{BB962C8B-B14F-4D97-AF65-F5344CB8AC3E}">
        <p14:creationId xmlns:p14="http://schemas.microsoft.com/office/powerpoint/2010/main" val="648641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203"/>
          </a:xfrm>
        </p:spPr>
        <p:txBody>
          <a:bodyPr/>
          <a:lstStyle/>
          <a:p>
            <a:r>
              <a:rPr lang="en-US" sz="2400" dirty="0"/>
              <a:t>Project Management</a:t>
            </a:r>
            <a:br>
              <a:rPr lang="de-DE" dirty="0"/>
            </a:br>
            <a:r>
              <a:rPr lang="de-DE" sz="1800" b="0" dirty="0" err="1"/>
              <a:t>Cumulative</a:t>
            </a:r>
            <a:r>
              <a:rPr lang="de-DE" sz="1800" b="0" dirty="0"/>
              <a:t> Flow 3rd Semester</a:t>
            </a:r>
          </a:p>
        </p:txBody>
      </p:sp>
      <p:pic>
        <p:nvPicPr>
          <p:cNvPr id="6" name="Picture 5">
            <a:extLst>
              <a:ext uri="{FF2B5EF4-FFF2-40B4-BE49-F238E27FC236}">
                <a16:creationId xmlns:a16="http://schemas.microsoft.com/office/drawing/2014/main" id="{04BFB3F8-1CC6-4C5D-8B2B-DB48E7EE9FDE}"/>
              </a:ext>
            </a:extLst>
          </p:cNvPr>
          <p:cNvPicPr>
            <a:picLocks noChangeAspect="1"/>
          </p:cNvPicPr>
          <p:nvPr/>
        </p:nvPicPr>
        <p:blipFill>
          <a:blip r:embed="rId2"/>
          <a:stretch>
            <a:fillRect/>
          </a:stretch>
        </p:blipFill>
        <p:spPr>
          <a:xfrm>
            <a:off x="0" y="1295983"/>
            <a:ext cx="12192000" cy="4266034"/>
          </a:xfrm>
          <a:prstGeom prst="rect">
            <a:avLst/>
          </a:prstGeom>
        </p:spPr>
      </p:pic>
    </p:spTree>
    <p:extLst>
      <p:ext uri="{BB962C8B-B14F-4D97-AF65-F5344CB8AC3E}">
        <p14:creationId xmlns:p14="http://schemas.microsoft.com/office/powerpoint/2010/main" val="397054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331"/>
          </a:xfrm>
        </p:spPr>
        <p:txBody>
          <a:bodyPr/>
          <a:lstStyle/>
          <a:p>
            <a:r>
              <a:rPr lang="en-US" sz="2400" dirty="0"/>
              <a:t>Project Management</a:t>
            </a:r>
            <a:br>
              <a:rPr lang="de-DE" dirty="0"/>
            </a:br>
            <a:r>
              <a:rPr lang="de-DE" sz="1800" b="0" dirty="0" err="1"/>
              <a:t>Cumulative</a:t>
            </a:r>
            <a:r>
              <a:rPr lang="de-DE" sz="1800" b="0" dirty="0"/>
              <a:t> Flow 4th Semester</a:t>
            </a:r>
          </a:p>
        </p:txBody>
      </p:sp>
      <p:pic>
        <p:nvPicPr>
          <p:cNvPr id="7" name="Picture 6">
            <a:extLst>
              <a:ext uri="{FF2B5EF4-FFF2-40B4-BE49-F238E27FC236}">
                <a16:creationId xmlns:a16="http://schemas.microsoft.com/office/drawing/2014/main" id="{C4EEA3FF-1B8C-4FF3-9D25-268C6E824D20}"/>
              </a:ext>
            </a:extLst>
          </p:cNvPr>
          <p:cNvPicPr>
            <a:picLocks noChangeAspect="1"/>
          </p:cNvPicPr>
          <p:nvPr/>
        </p:nvPicPr>
        <p:blipFill>
          <a:blip r:embed="rId2"/>
          <a:stretch>
            <a:fillRect/>
          </a:stretch>
        </p:blipFill>
        <p:spPr>
          <a:xfrm>
            <a:off x="0" y="1245763"/>
            <a:ext cx="12192000" cy="4366473"/>
          </a:xfrm>
          <a:prstGeom prst="rect">
            <a:avLst/>
          </a:prstGeom>
        </p:spPr>
      </p:pic>
    </p:spTree>
    <p:extLst>
      <p:ext uri="{BB962C8B-B14F-4D97-AF65-F5344CB8AC3E}">
        <p14:creationId xmlns:p14="http://schemas.microsoft.com/office/powerpoint/2010/main" val="279828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7E283D-6AF1-4130-A85C-96182DFFCB80}"/>
              </a:ext>
            </a:extLst>
          </p:cNvPr>
          <p:cNvSpPr>
            <a:spLocks noGrp="1"/>
          </p:cNvSpPr>
          <p:nvPr>
            <p:ph type="title"/>
          </p:nvPr>
        </p:nvSpPr>
        <p:spPr>
          <a:xfrm>
            <a:off x="503870" y="504000"/>
            <a:ext cx="11183564" cy="646203"/>
          </a:xfrm>
        </p:spPr>
        <p:txBody>
          <a:bodyPr/>
          <a:lstStyle/>
          <a:p>
            <a:r>
              <a:rPr lang="en-US" dirty="0"/>
              <a:t>Project Management - Cost Estimation</a:t>
            </a:r>
            <a:br>
              <a:rPr lang="en-US" dirty="0"/>
            </a:br>
            <a:r>
              <a:rPr lang="en-US" sz="1800" b="0" dirty="0"/>
              <a:t>Estimated Time and Function Points</a:t>
            </a:r>
            <a:endParaRPr lang="en-US" b="0" dirty="0"/>
          </a:p>
        </p:txBody>
      </p:sp>
      <p:pic>
        <p:nvPicPr>
          <p:cNvPr id="4" name="Picture 3">
            <a:extLst>
              <a:ext uri="{FF2B5EF4-FFF2-40B4-BE49-F238E27FC236}">
                <a16:creationId xmlns:a16="http://schemas.microsoft.com/office/drawing/2014/main" id="{E1C6889D-3E83-4638-920C-B271946E515F}"/>
              </a:ext>
            </a:extLst>
          </p:cNvPr>
          <p:cNvPicPr>
            <a:picLocks noChangeAspect="1"/>
          </p:cNvPicPr>
          <p:nvPr/>
        </p:nvPicPr>
        <p:blipFill>
          <a:blip r:embed="rId3"/>
          <a:stretch>
            <a:fillRect/>
          </a:stretch>
        </p:blipFill>
        <p:spPr>
          <a:xfrm>
            <a:off x="4915927" y="1927055"/>
            <a:ext cx="2687216" cy="2687216"/>
          </a:xfrm>
          <a:prstGeom prst="rect">
            <a:avLst/>
          </a:prstGeom>
        </p:spPr>
      </p:pic>
      <p:pic>
        <p:nvPicPr>
          <p:cNvPr id="5" name="Picture 4">
            <a:extLst>
              <a:ext uri="{FF2B5EF4-FFF2-40B4-BE49-F238E27FC236}">
                <a16:creationId xmlns:a16="http://schemas.microsoft.com/office/drawing/2014/main" id="{FF221013-36CA-4422-B511-34D20B8AD6E8}"/>
              </a:ext>
            </a:extLst>
          </p:cNvPr>
          <p:cNvPicPr>
            <a:picLocks noChangeAspect="1"/>
          </p:cNvPicPr>
          <p:nvPr/>
        </p:nvPicPr>
        <p:blipFill>
          <a:blip r:embed="rId4"/>
          <a:stretch>
            <a:fillRect/>
          </a:stretch>
        </p:blipFill>
        <p:spPr>
          <a:xfrm>
            <a:off x="866703" y="2235928"/>
            <a:ext cx="3102956" cy="2065405"/>
          </a:xfrm>
          <a:prstGeom prst="rect">
            <a:avLst/>
          </a:prstGeom>
        </p:spPr>
      </p:pic>
      <p:sp>
        <p:nvSpPr>
          <p:cNvPr id="7" name="TextBox 6">
            <a:extLst>
              <a:ext uri="{FF2B5EF4-FFF2-40B4-BE49-F238E27FC236}">
                <a16:creationId xmlns:a16="http://schemas.microsoft.com/office/drawing/2014/main" id="{7CE3ABB2-0359-4D23-B512-3AEEFAFA378F}"/>
              </a:ext>
            </a:extLst>
          </p:cNvPr>
          <p:cNvSpPr txBox="1"/>
          <p:nvPr/>
        </p:nvSpPr>
        <p:spPr>
          <a:xfrm>
            <a:off x="749546" y="4553335"/>
            <a:ext cx="3337269"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ea typeface="Arial Unicode MS" pitchFamily="34" charset="-128"/>
                <a:cs typeface="Arial Unicode MS" pitchFamily="34" charset="-128"/>
              </a:rPr>
              <a:t>Time Estimated: 59.7h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Time Spent: 72.5h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Function Points: 47.6</a:t>
            </a:r>
          </a:p>
        </p:txBody>
      </p:sp>
      <p:sp>
        <p:nvSpPr>
          <p:cNvPr id="8" name="TextBox 7">
            <a:extLst>
              <a:ext uri="{FF2B5EF4-FFF2-40B4-BE49-F238E27FC236}">
                <a16:creationId xmlns:a16="http://schemas.microsoft.com/office/drawing/2014/main" id="{83A530EE-A7DE-45F5-9B3F-52625D2BCC71}"/>
              </a:ext>
            </a:extLst>
          </p:cNvPr>
          <p:cNvSpPr txBox="1"/>
          <p:nvPr/>
        </p:nvSpPr>
        <p:spPr>
          <a:xfrm>
            <a:off x="1517778" y="1706927"/>
            <a:ext cx="180080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b="1" kern="0">
                <a:ea typeface="Arial Unicode MS" pitchFamily="34" charset="-128"/>
                <a:cs typeface="Arial Unicode MS" pitchFamily="34" charset="-128"/>
              </a:rPr>
              <a:t>Workbench</a:t>
            </a:r>
          </a:p>
        </p:txBody>
      </p:sp>
      <p:sp>
        <p:nvSpPr>
          <p:cNvPr id="10" name="TextBox 9">
            <a:extLst>
              <a:ext uri="{FF2B5EF4-FFF2-40B4-BE49-F238E27FC236}">
                <a16:creationId xmlns:a16="http://schemas.microsoft.com/office/drawing/2014/main" id="{DCC7BA40-D3AE-4BAF-AD5E-8C3513B3D311}"/>
              </a:ext>
            </a:extLst>
          </p:cNvPr>
          <p:cNvSpPr txBox="1"/>
          <p:nvPr/>
        </p:nvSpPr>
        <p:spPr>
          <a:xfrm>
            <a:off x="5359131" y="1706927"/>
            <a:ext cx="180080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b="1" kern="0">
                <a:ea typeface="Arial Unicode MS" pitchFamily="34" charset="-128"/>
                <a:cs typeface="Arial Unicode MS" pitchFamily="34" charset="-128"/>
              </a:rPr>
              <a:t>Marketplace</a:t>
            </a:r>
          </a:p>
        </p:txBody>
      </p:sp>
      <p:sp>
        <p:nvSpPr>
          <p:cNvPr id="11" name="TextBox 10">
            <a:extLst>
              <a:ext uri="{FF2B5EF4-FFF2-40B4-BE49-F238E27FC236}">
                <a16:creationId xmlns:a16="http://schemas.microsoft.com/office/drawing/2014/main" id="{3643A712-C1B2-4261-A837-13AB7F614777}"/>
              </a:ext>
            </a:extLst>
          </p:cNvPr>
          <p:cNvSpPr txBox="1"/>
          <p:nvPr/>
        </p:nvSpPr>
        <p:spPr>
          <a:xfrm>
            <a:off x="4590900" y="4555367"/>
            <a:ext cx="3337269"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ea typeface="Arial Unicode MS" pitchFamily="34" charset="-128"/>
                <a:cs typeface="Arial Unicode MS" pitchFamily="34" charset="-128"/>
              </a:rPr>
              <a:t>Time Estimated: 61.0h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Time Spent: 121h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Function Points: 48.6</a:t>
            </a:r>
          </a:p>
        </p:txBody>
      </p:sp>
      <p:sp>
        <p:nvSpPr>
          <p:cNvPr id="12" name="TextBox 11">
            <a:extLst>
              <a:ext uri="{FF2B5EF4-FFF2-40B4-BE49-F238E27FC236}">
                <a16:creationId xmlns:a16="http://schemas.microsoft.com/office/drawing/2014/main" id="{49C4F278-5751-43FD-9ADF-59B143D60777}"/>
              </a:ext>
            </a:extLst>
          </p:cNvPr>
          <p:cNvSpPr txBox="1"/>
          <p:nvPr/>
        </p:nvSpPr>
        <p:spPr>
          <a:xfrm>
            <a:off x="8991596" y="1763798"/>
            <a:ext cx="180080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Widgets</a:t>
            </a:r>
          </a:p>
        </p:txBody>
      </p:sp>
      <p:sp>
        <p:nvSpPr>
          <p:cNvPr id="13" name="TextBox 12">
            <a:extLst>
              <a:ext uri="{FF2B5EF4-FFF2-40B4-BE49-F238E27FC236}">
                <a16:creationId xmlns:a16="http://schemas.microsoft.com/office/drawing/2014/main" id="{362AEEE9-BF06-428D-8275-9FE6D538373F}"/>
              </a:ext>
            </a:extLst>
          </p:cNvPr>
          <p:cNvSpPr txBox="1"/>
          <p:nvPr/>
        </p:nvSpPr>
        <p:spPr>
          <a:xfrm>
            <a:off x="8223365" y="4612238"/>
            <a:ext cx="3337269"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ea typeface="Arial Unicode MS" pitchFamily="34" charset="-128"/>
                <a:cs typeface="Arial Unicode MS" pitchFamily="34" charset="-128"/>
              </a:rPr>
              <a:t>Time Estimated: 58.6h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Time Spent: 168.7h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Function Points: 46.6</a:t>
            </a:r>
          </a:p>
        </p:txBody>
      </p:sp>
      <p:pic>
        <p:nvPicPr>
          <p:cNvPr id="14" name="Picture Placeholder 16">
            <a:extLst>
              <a:ext uri="{FF2B5EF4-FFF2-40B4-BE49-F238E27FC236}">
                <a16:creationId xmlns:a16="http://schemas.microsoft.com/office/drawing/2014/main" id="{FE5E6D9F-7299-40EC-9B97-6CDF5321F628}"/>
              </a:ext>
            </a:extLst>
          </p:cNvPr>
          <p:cNvPicPr>
            <a:picLocks noChangeAspect="1"/>
          </p:cNvPicPr>
          <p:nvPr/>
        </p:nvPicPr>
        <p:blipFill>
          <a:blip r:embed="rId5"/>
          <a:srcRect l="6818" r="6818"/>
          <a:stretch>
            <a:fillRect/>
          </a:stretch>
        </p:blipFill>
        <p:spPr>
          <a:xfrm>
            <a:off x="8196549" y="2152094"/>
            <a:ext cx="3390900" cy="2233071"/>
          </a:xfrm>
          <a:prstGeom prst="rect">
            <a:avLst/>
          </a:prstGeom>
        </p:spPr>
      </p:pic>
    </p:spTree>
    <p:extLst>
      <p:ext uri="{BB962C8B-B14F-4D97-AF65-F5344CB8AC3E}">
        <p14:creationId xmlns:p14="http://schemas.microsoft.com/office/powerpoint/2010/main" val="525115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D7AC2-08AE-4373-B904-87A0F4A4EFB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AC55F927-AD22-4670-BAD8-C2F74E6EEAE4}"/>
              </a:ext>
            </a:extLst>
          </p:cNvPr>
          <p:cNvSpPr>
            <a:spLocks noGrp="1"/>
          </p:cNvSpPr>
          <p:nvPr>
            <p:ph type="title"/>
          </p:nvPr>
        </p:nvSpPr>
        <p:spPr>
          <a:xfrm>
            <a:off x="503870" y="504000"/>
            <a:ext cx="11183564" cy="646203"/>
          </a:xfrm>
        </p:spPr>
        <p:txBody>
          <a:bodyPr/>
          <a:lstStyle/>
          <a:p>
            <a:r>
              <a:rPr lang="en-US" dirty="0"/>
              <a:t>Project Management - Cost Estimation</a:t>
            </a:r>
            <a:br>
              <a:rPr lang="en-US" dirty="0"/>
            </a:br>
            <a:r>
              <a:rPr lang="en-US" sz="1800" b="0" dirty="0"/>
              <a:t>Estimated Time and Function Points</a:t>
            </a:r>
            <a:endParaRPr lang="en-US" sz="1800" dirty="0"/>
          </a:p>
        </p:txBody>
      </p:sp>
      <p:pic>
        <p:nvPicPr>
          <p:cNvPr id="8" name="Picture 7">
            <a:extLst>
              <a:ext uri="{FF2B5EF4-FFF2-40B4-BE49-F238E27FC236}">
                <a16:creationId xmlns:a16="http://schemas.microsoft.com/office/drawing/2014/main" id="{560B04D8-4EEE-46D6-8E9F-9B6DA6F816CC}"/>
              </a:ext>
            </a:extLst>
          </p:cNvPr>
          <p:cNvPicPr>
            <a:picLocks noChangeAspect="1"/>
          </p:cNvPicPr>
          <p:nvPr/>
        </p:nvPicPr>
        <p:blipFill>
          <a:blip r:embed="rId2"/>
          <a:stretch>
            <a:fillRect/>
          </a:stretch>
        </p:blipFill>
        <p:spPr>
          <a:xfrm>
            <a:off x="503868" y="1620000"/>
            <a:ext cx="11332592" cy="3511398"/>
          </a:xfrm>
          <a:prstGeom prst="rect">
            <a:avLst/>
          </a:prstGeom>
        </p:spPr>
      </p:pic>
      <p:sp>
        <p:nvSpPr>
          <p:cNvPr id="9" name="TextBox 8">
            <a:extLst>
              <a:ext uri="{FF2B5EF4-FFF2-40B4-BE49-F238E27FC236}">
                <a16:creationId xmlns:a16="http://schemas.microsoft.com/office/drawing/2014/main" id="{A34F2EF8-E124-49F1-8B0E-C33281E4FEF6}"/>
              </a:ext>
            </a:extLst>
          </p:cNvPr>
          <p:cNvSpPr txBox="1"/>
          <p:nvPr/>
        </p:nvSpPr>
        <p:spPr>
          <a:xfrm>
            <a:off x="9101623" y="5238000"/>
            <a:ext cx="2485016"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400" i="1" kern="0" dirty="0">
                <a:ea typeface="Arial Unicode MS" pitchFamily="34" charset="-128"/>
                <a:cs typeface="Arial Unicode MS" pitchFamily="34" charset="-128"/>
              </a:rPr>
              <a:t>~ 850 </a:t>
            </a:r>
            <a:r>
              <a:rPr lang="de-DE" sz="2400" i="1" kern="0" dirty="0" err="1">
                <a:ea typeface="Arial Unicode MS" pitchFamily="34" charset="-128"/>
                <a:cs typeface="Arial Unicode MS" pitchFamily="34" charset="-128"/>
              </a:rPr>
              <a:t>Hours</a:t>
            </a:r>
            <a:endParaRPr lang="de-DE" sz="2400" i="1" kern="0" dirty="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de-DE" sz="2400" i="1" kern="0" dirty="0">
                <a:ea typeface="Arial Unicode MS" pitchFamily="34" charset="-128"/>
                <a:cs typeface="Arial Unicode MS" pitchFamily="34" charset="-128"/>
              </a:rPr>
              <a:t>1000+ </a:t>
            </a:r>
            <a:r>
              <a:rPr lang="de-DE" sz="2400" i="1" kern="0" dirty="0" err="1">
                <a:ea typeface="Arial Unicode MS" pitchFamily="34" charset="-128"/>
                <a:cs typeface="Arial Unicode MS" pitchFamily="34" charset="-128"/>
              </a:rPr>
              <a:t>commits</a:t>
            </a:r>
            <a:endParaRPr lang="en-US" sz="2400" i="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690278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EA2B93-192B-4F94-94E8-C491B442A101}"/>
              </a:ext>
            </a:extLst>
          </p:cNvPr>
          <p:cNvPicPr>
            <a:picLocks noGrp="1" noChangeAspect="1"/>
          </p:cNvPicPr>
          <p:nvPr>
            <p:ph type="pic" sz="quarter" idx="10"/>
          </p:nvPr>
        </p:nvPicPr>
        <p:blipFill>
          <a:blip r:embed="rId2"/>
          <a:srcRect l="25391" r="25391"/>
          <a:stretch>
            <a:fillRect/>
          </a:stretch>
        </p:blipFill>
        <p:spPr/>
      </p:pic>
      <p:sp>
        <p:nvSpPr>
          <p:cNvPr id="3" name="Text Placeholder 2">
            <a:extLst>
              <a:ext uri="{FF2B5EF4-FFF2-40B4-BE49-F238E27FC236}">
                <a16:creationId xmlns:a16="http://schemas.microsoft.com/office/drawing/2014/main" id="{AE219439-6C5A-4FA5-972D-EF595BEEF22E}"/>
              </a:ext>
            </a:extLst>
          </p:cNvPr>
          <p:cNvSpPr>
            <a:spLocks noGrp="1"/>
          </p:cNvSpPr>
          <p:nvPr>
            <p:ph type="body" sz="quarter" idx="11"/>
          </p:nvPr>
        </p:nvSpPr>
        <p:spPr/>
        <p:txBody>
          <a:bodyPr/>
          <a:lstStyle/>
          <a:p>
            <a:r>
              <a:rPr lang="de-DE" dirty="0" err="1"/>
              <a:t>Highest</a:t>
            </a:r>
            <a:r>
              <a:rPr lang="de-DE" dirty="0"/>
              <a:t> </a:t>
            </a:r>
            <a:r>
              <a:rPr lang="de-DE" dirty="0" err="1"/>
              <a:t>Risks</a:t>
            </a:r>
            <a:r>
              <a:rPr lang="de-DE" dirty="0"/>
              <a:t>:</a:t>
            </a:r>
          </a:p>
          <a:p>
            <a:pPr marL="342900" indent="-342900">
              <a:buFont typeface="Arial" panose="020B0604020202020204" pitchFamily="34" charset="0"/>
              <a:buChar char="•"/>
            </a:pPr>
            <a:r>
              <a:rPr lang="de-DE" dirty="0"/>
              <a:t>Side Tasks</a:t>
            </a:r>
          </a:p>
          <a:p>
            <a:pPr marL="342900" indent="-342900">
              <a:buFont typeface="Arial" panose="020B0604020202020204" pitchFamily="34" charset="0"/>
              <a:buChar char="•"/>
            </a:pPr>
            <a:r>
              <a:rPr lang="de-DE" dirty="0"/>
              <a:t>Bad Time </a:t>
            </a:r>
            <a:r>
              <a:rPr lang="de-DE" dirty="0" err="1"/>
              <a:t>Estimation</a:t>
            </a:r>
            <a:endParaRPr lang="de-DE" dirty="0"/>
          </a:p>
          <a:p>
            <a:pPr marL="342900" indent="-342900">
              <a:buFont typeface="Arial" panose="020B0604020202020204" pitchFamily="34" charset="0"/>
              <a:buChar char="•"/>
            </a:pPr>
            <a:r>
              <a:rPr lang="de-DE" dirty="0" err="1"/>
              <a:t>Documentation</a:t>
            </a:r>
            <a:r>
              <a:rPr lang="de-DE" dirty="0"/>
              <a:t> not </a:t>
            </a:r>
            <a:r>
              <a:rPr lang="de-DE" dirty="0" err="1"/>
              <a:t>detailed</a:t>
            </a:r>
            <a:r>
              <a:rPr lang="de-DE" dirty="0"/>
              <a:t> </a:t>
            </a:r>
            <a:r>
              <a:rPr lang="de-DE" dirty="0" err="1"/>
              <a:t>enough</a:t>
            </a:r>
            <a:endParaRPr lang="de-DE" dirty="0"/>
          </a:p>
          <a:p>
            <a:pPr marL="342900" indent="-342900">
              <a:buFont typeface="Arial" panose="020B0604020202020204" pitchFamily="34" charset="0"/>
              <a:buChar char="•"/>
            </a:pPr>
            <a:r>
              <a:rPr lang="de-DE" dirty="0"/>
              <a:t>Hardware Problems</a:t>
            </a:r>
          </a:p>
        </p:txBody>
      </p:sp>
      <p:sp>
        <p:nvSpPr>
          <p:cNvPr id="4" name="Title 3">
            <a:extLst>
              <a:ext uri="{FF2B5EF4-FFF2-40B4-BE49-F238E27FC236}">
                <a16:creationId xmlns:a16="http://schemas.microsoft.com/office/drawing/2014/main" id="{A31BB5A1-282C-4601-AA8D-9140A99A19F1}"/>
              </a:ext>
            </a:extLst>
          </p:cNvPr>
          <p:cNvSpPr>
            <a:spLocks noGrp="1"/>
          </p:cNvSpPr>
          <p:nvPr>
            <p:ph type="title"/>
          </p:nvPr>
        </p:nvSpPr>
        <p:spPr>
          <a:xfrm>
            <a:off x="503870" y="504000"/>
            <a:ext cx="5110669" cy="646203"/>
          </a:xfrm>
        </p:spPr>
        <p:txBody>
          <a:bodyPr/>
          <a:lstStyle/>
          <a:p>
            <a:r>
              <a:rPr lang="en-US" dirty="0"/>
              <a:t>Project Management</a:t>
            </a:r>
            <a:br>
              <a:rPr lang="en-US" sz="1600" dirty="0"/>
            </a:br>
            <a:r>
              <a:rPr lang="en-US" sz="1800" b="0" dirty="0"/>
              <a:t>Risk Management</a:t>
            </a:r>
            <a:endParaRPr lang="de-DE" sz="1800" dirty="0"/>
          </a:p>
        </p:txBody>
      </p:sp>
    </p:spTree>
    <p:extLst>
      <p:ext uri="{BB962C8B-B14F-4D97-AF65-F5344CB8AC3E}">
        <p14:creationId xmlns:p14="http://schemas.microsoft.com/office/powerpoint/2010/main" val="4191058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F9736D55-1251-40D6-B7A3-20ED26F3791D}"/>
              </a:ext>
            </a:extLst>
          </p:cNvPr>
          <p:cNvPicPr>
            <a:picLocks noGrp="1" noChangeAspect="1"/>
          </p:cNvPicPr>
          <p:nvPr>
            <p:ph type="pic" sz="quarter" idx="10"/>
          </p:nvPr>
        </p:nvPicPr>
        <p:blipFill>
          <a:blip r:embed="rId3"/>
          <a:srcRect t="7813" b="7813"/>
          <a:stretch>
            <a:fillRect/>
          </a:stretch>
        </p:blipFill>
        <p:spPr>
          <a:xfrm>
            <a:off x="0" y="0"/>
            <a:ext cx="12192000" cy="6858000"/>
          </a:xfrm>
        </p:spPr>
      </p:pic>
      <p:sp>
        <p:nvSpPr>
          <p:cNvPr id="22" name="Title 3">
            <a:extLst>
              <a:ext uri="{FF2B5EF4-FFF2-40B4-BE49-F238E27FC236}">
                <a16:creationId xmlns:a16="http://schemas.microsoft.com/office/drawing/2014/main" id="{ED5EF204-A7A0-4E39-AF49-ABCBD3BEB3CB}"/>
              </a:ext>
            </a:extLst>
          </p:cNvPr>
          <p:cNvSpPr txBox="1">
            <a:spLocks/>
          </p:cNvSpPr>
          <p:nvPr/>
        </p:nvSpPr>
        <p:spPr>
          <a:xfrm>
            <a:off x="802449" y="2751892"/>
            <a:ext cx="11182288" cy="677108"/>
          </a:xfrm>
          <a:prstGeom prst="rect">
            <a:avLst/>
          </a:prstGeom>
        </p:spPr>
        <p:txBody>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4400" dirty="0"/>
              <a:t>Quality</a:t>
            </a:r>
          </a:p>
        </p:txBody>
      </p:sp>
    </p:spTree>
    <p:extLst>
      <p:ext uri="{BB962C8B-B14F-4D97-AF65-F5344CB8AC3E}">
        <p14:creationId xmlns:p14="http://schemas.microsoft.com/office/powerpoint/2010/main" val="2671081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01FDD39-D4DC-4B53-B3CB-5D71EED1C525}"/>
              </a:ext>
            </a:extLst>
          </p:cNvPr>
          <p:cNvPicPr>
            <a:picLocks noGrp="1" noChangeAspect="1"/>
          </p:cNvPicPr>
          <p:nvPr>
            <p:ph type="pic" sz="quarter" idx="12"/>
          </p:nvPr>
        </p:nvPicPr>
        <p:blipFill>
          <a:blip r:embed="rId2"/>
          <a:srcRect t="28896" b="28896"/>
          <a:stretch>
            <a:fillRect/>
          </a:stretch>
        </p:blipFill>
        <p:spPr>
          <a:xfrm>
            <a:off x="1" y="3427200"/>
            <a:ext cx="12192000" cy="3430800"/>
          </a:xfrm>
        </p:spPr>
      </p:pic>
      <p:sp>
        <p:nvSpPr>
          <p:cNvPr id="3" name="Title 2">
            <a:extLst>
              <a:ext uri="{FF2B5EF4-FFF2-40B4-BE49-F238E27FC236}">
                <a16:creationId xmlns:a16="http://schemas.microsoft.com/office/drawing/2014/main" id="{65C24397-F5BE-4C14-BFB5-A2439BE75586}"/>
              </a:ext>
            </a:extLst>
          </p:cNvPr>
          <p:cNvSpPr>
            <a:spLocks noGrp="1"/>
          </p:cNvSpPr>
          <p:nvPr>
            <p:ph type="ctrTitle"/>
          </p:nvPr>
        </p:nvSpPr>
        <p:spPr/>
        <p:txBody>
          <a:bodyPr/>
          <a:lstStyle/>
          <a:p>
            <a:r>
              <a:rPr lang="de-DE" dirty="0" err="1">
                <a:solidFill>
                  <a:schemeClr val="accent1"/>
                </a:solidFill>
              </a:rPr>
              <a:t>Architecture</a:t>
            </a:r>
            <a:endParaRPr lang="de-DE" dirty="0">
              <a:solidFill>
                <a:schemeClr val="accent1"/>
              </a:solidFill>
            </a:endParaRPr>
          </a:p>
        </p:txBody>
      </p:sp>
    </p:spTree>
    <p:extLst>
      <p:ext uri="{BB962C8B-B14F-4D97-AF65-F5344CB8AC3E}">
        <p14:creationId xmlns:p14="http://schemas.microsoft.com/office/powerpoint/2010/main" val="924509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Tech-Stack</a:t>
            </a:r>
            <a:endParaRPr lang="en-US" sz="1999" b="0" dirty="0"/>
          </a:p>
        </p:txBody>
      </p:sp>
      <p:pic>
        <p:nvPicPr>
          <p:cNvPr id="5" name="Picture 4">
            <a:extLst>
              <a:ext uri="{FF2B5EF4-FFF2-40B4-BE49-F238E27FC236}">
                <a16:creationId xmlns:a16="http://schemas.microsoft.com/office/drawing/2014/main" id="{289C8627-89B2-4832-8FF1-E1207C85EB22}"/>
              </a:ext>
            </a:extLst>
          </p:cNvPr>
          <p:cNvPicPr>
            <a:picLocks noChangeAspect="1"/>
          </p:cNvPicPr>
          <p:nvPr/>
        </p:nvPicPr>
        <p:blipFill>
          <a:blip r:embed="rId3"/>
          <a:stretch>
            <a:fillRect/>
          </a:stretch>
        </p:blipFill>
        <p:spPr>
          <a:xfrm>
            <a:off x="1908181" y="1151093"/>
            <a:ext cx="8526421" cy="5310764"/>
          </a:xfrm>
          <a:prstGeom prst="rect">
            <a:avLst/>
          </a:prstGeom>
        </p:spPr>
      </p:pic>
    </p:spTree>
    <p:extLst>
      <p:ext uri="{BB962C8B-B14F-4D97-AF65-F5344CB8AC3E}">
        <p14:creationId xmlns:p14="http://schemas.microsoft.com/office/powerpoint/2010/main" val="370323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AF8D38-4EDF-6145-A926-B05F5DCCFB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588" y="893"/>
            <a:ext cx="12217408" cy="6856215"/>
          </a:xfrm>
          <a:prstGeom prst="rect">
            <a:avLst/>
          </a:prstGeom>
        </p:spPr>
      </p:pic>
      <p:sp>
        <p:nvSpPr>
          <p:cNvPr id="5" name="Divider">
            <a:extLst>
              <a:ext uri="{FF2B5EF4-FFF2-40B4-BE49-F238E27FC236}">
                <a16:creationId xmlns:a16="http://schemas.microsoft.com/office/drawing/2014/main" id="{354695D4-207C-1C48-BAC7-104B84C76E29}"/>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dirty="0"/>
              <a:t>Business</a:t>
            </a:r>
            <a:r>
              <a:rPr lang="en-US" dirty="0">
                <a:solidFill>
                  <a:schemeClr val="accent1"/>
                </a:solidFill>
              </a:rPr>
              <a:t> Needs</a:t>
            </a:r>
          </a:p>
        </p:txBody>
      </p:sp>
    </p:spTree>
    <p:extLst>
      <p:ext uri="{BB962C8B-B14F-4D97-AF65-F5344CB8AC3E}">
        <p14:creationId xmlns:p14="http://schemas.microsoft.com/office/powerpoint/2010/main" val="387088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4218" y="514091"/>
            <a:ext cx="11183564" cy="646331"/>
          </a:xfrm>
        </p:spPr>
        <p:txBody>
          <a:bodyPr/>
          <a:lstStyle/>
          <a:p>
            <a:r>
              <a:rPr lang="en-US" sz="2400" dirty="0"/>
              <a:t>Architecture</a:t>
            </a:r>
            <a:br>
              <a:rPr lang="en-US" dirty="0"/>
            </a:br>
            <a:r>
              <a:rPr lang="en-US" sz="1800" b="0" dirty="0"/>
              <a:t>Class Diagram</a:t>
            </a:r>
            <a:endParaRPr lang="en-US" sz="1999" b="0" dirty="0"/>
          </a:p>
        </p:txBody>
      </p:sp>
      <p:pic>
        <p:nvPicPr>
          <p:cNvPr id="22" name="Picture 21">
            <a:extLst>
              <a:ext uri="{FF2B5EF4-FFF2-40B4-BE49-F238E27FC236}">
                <a16:creationId xmlns:a16="http://schemas.microsoft.com/office/drawing/2014/main" id="{4B93C0F9-F04E-4282-8E42-D15D757ECB86}"/>
              </a:ext>
            </a:extLst>
          </p:cNvPr>
          <p:cNvPicPr>
            <a:picLocks noChangeAspect="1"/>
          </p:cNvPicPr>
          <p:nvPr/>
        </p:nvPicPr>
        <p:blipFill>
          <a:blip r:embed="rId3"/>
          <a:stretch>
            <a:fillRect/>
          </a:stretch>
        </p:blipFill>
        <p:spPr>
          <a:xfrm>
            <a:off x="1134913" y="1500552"/>
            <a:ext cx="9922173" cy="3856895"/>
          </a:xfrm>
          <a:prstGeom prst="rect">
            <a:avLst/>
          </a:prstGeom>
        </p:spPr>
      </p:pic>
      <p:sp>
        <p:nvSpPr>
          <p:cNvPr id="23" name="Arrow: Right 22">
            <a:extLst>
              <a:ext uri="{FF2B5EF4-FFF2-40B4-BE49-F238E27FC236}">
                <a16:creationId xmlns:a16="http://schemas.microsoft.com/office/drawing/2014/main" id="{AA250CF5-3F9D-4581-A2EB-8C4F0AF09E64}"/>
              </a:ext>
            </a:extLst>
          </p:cNvPr>
          <p:cNvSpPr/>
          <p:nvPr/>
        </p:nvSpPr>
        <p:spPr bwMode="gray">
          <a:xfrm>
            <a:off x="1134913" y="5224241"/>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24" name="TextBox 23">
            <a:extLst>
              <a:ext uri="{FF2B5EF4-FFF2-40B4-BE49-F238E27FC236}">
                <a16:creationId xmlns:a16="http://schemas.microsoft.com/office/drawing/2014/main" id="{0EF28428-2006-42D3-87C2-D16A4651629A}"/>
              </a:ext>
            </a:extLst>
          </p:cNvPr>
          <p:cNvSpPr txBox="1"/>
          <p:nvPr/>
        </p:nvSpPr>
        <p:spPr>
          <a:xfrm>
            <a:off x="2683311" y="5416093"/>
            <a:ext cx="4836284"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a:ea typeface="Arial Unicode MS" pitchFamily="34" charset="-128"/>
                <a:cs typeface="Arial Unicode MS" pitchFamily="34" charset="-128"/>
              </a:rPr>
              <a:t>Software </a:t>
            </a:r>
            <a:r>
              <a:rPr lang="de-DE" sz="2400" b="1" kern="0" dirty="0" err="1">
                <a:ea typeface="Arial Unicode MS" pitchFamily="34" charset="-128"/>
                <a:cs typeface="Arial Unicode MS" pitchFamily="34" charset="-128"/>
              </a:rPr>
              <a:t>Architecture</a:t>
            </a:r>
            <a:r>
              <a:rPr lang="de-DE" sz="2400" b="1" kern="0" dirty="0">
                <a:ea typeface="Arial Unicode MS" pitchFamily="34" charset="-128"/>
                <a:cs typeface="Arial Unicode MS" pitchFamily="34" charset="-128"/>
              </a:rPr>
              <a:t> </a:t>
            </a:r>
            <a:r>
              <a:rPr lang="de-DE" sz="2400" b="1" kern="0" dirty="0" err="1">
                <a:ea typeface="Arial Unicode MS" pitchFamily="34" charset="-128"/>
                <a:cs typeface="Arial Unicode MS" pitchFamily="34" charset="-128"/>
              </a:rPr>
              <a:t>Document</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09461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3593C-EF54-4DB9-A32C-9F0AAC23B8A4}"/>
              </a:ext>
            </a:extLst>
          </p:cNvPr>
          <p:cNvSpPr>
            <a:spLocks noGrp="1"/>
          </p:cNvSpPr>
          <p:nvPr>
            <p:ph type="body" sz="quarter" idx="10"/>
          </p:nvPr>
        </p:nvSpPr>
        <p:spPr/>
        <p:txBody>
          <a:bodyPr>
            <a:normAutofit fontScale="92500" lnSpcReduction="20000"/>
          </a:bodyPr>
          <a:lstStyle/>
          <a:p>
            <a:endParaRPr lang="en-US" sz="2000" dirty="0">
              <a:solidFill>
                <a:schemeClr val="accent6">
                  <a:lumMod val="75000"/>
                </a:schemeClr>
              </a:solidFill>
            </a:endParaRPr>
          </a:p>
          <a:p>
            <a:endParaRPr lang="de-DE" sz="2000" dirty="0">
              <a:solidFill>
                <a:schemeClr val="accent6">
                  <a:lumMod val="75000"/>
                </a:schemeClr>
              </a:solidFill>
            </a:endParaRPr>
          </a:p>
          <a:p>
            <a:endParaRPr lang="en-US" sz="2000" dirty="0">
              <a:solidFill>
                <a:schemeClr val="accent6">
                  <a:lumMod val="75000"/>
                </a:schemeClr>
              </a:solidFill>
            </a:endParaRPr>
          </a:p>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-grid-layout&gt;</a:t>
            </a:r>
          </a:p>
          <a:p>
            <a:r>
              <a:rPr lang="de-DE" sz="2000" dirty="0">
                <a:solidFill>
                  <a:schemeClr val="accent6">
                    <a:lumMod val="75000"/>
                  </a:schemeClr>
                </a:solidFill>
              </a:rPr>
              <a:t>…</a:t>
            </a:r>
            <a:endParaRPr lang="en-US" sz="2000" dirty="0">
              <a:solidFill>
                <a:schemeClr val="accent6">
                  <a:lumMod val="75000"/>
                </a:schemeClr>
              </a:solidFill>
            </a:endParaRPr>
          </a:p>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-button </a:t>
            </a:r>
            <a:r>
              <a:rPr lang="en-US" sz="2000" dirty="0">
                <a:solidFill>
                  <a:schemeClr val="accent1">
                    <a:lumMod val="75000"/>
                  </a:schemeClr>
                </a:solidFill>
              </a:rPr>
              <a:t>name</a:t>
            </a:r>
            <a:r>
              <a:rPr lang="en-US" sz="2000" dirty="0">
                <a:solidFill>
                  <a:schemeClr val="accent3">
                    <a:lumMod val="75000"/>
                  </a:schemeClr>
                </a:solidFill>
              </a:rPr>
              <a:t>="Add" </a:t>
            </a:r>
            <a:r>
              <a:rPr lang="en-US" sz="2000" dirty="0">
                <a:solidFill>
                  <a:schemeClr val="accent1">
                    <a:lumMod val="75000"/>
                  </a:schemeClr>
                </a:solidFill>
              </a:rPr>
              <a:t>mode</a:t>
            </a:r>
            <a:r>
              <a:rPr lang="en-US" sz="2000" dirty="0">
                <a:solidFill>
                  <a:schemeClr val="accent3">
                    <a:lumMod val="75000"/>
                  </a:schemeClr>
                </a:solidFill>
              </a:rPr>
              <a:t>="add" </a:t>
            </a:r>
            <a:r>
              <a:rPr lang="en-US" sz="2000" dirty="0">
                <a:solidFill>
                  <a:schemeClr val="accent1">
                    <a:lumMod val="75000"/>
                  </a:schemeClr>
                </a:solidFill>
              </a:rPr>
              <a:t>	</a:t>
            </a:r>
            <a:r>
              <a:rPr lang="en-US" sz="2000" dirty="0">
                <a:solidFill>
                  <a:schemeClr val="accent6">
                    <a:lumMod val="75000"/>
                  </a:schemeClr>
                </a:solidFill>
              </a:rPr>
              <a:t>						         </a:t>
            </a:r>
            <a:r>
              <a:rPr lang="en-US" sz="2000" dirty="0">
                <a:solidFill>
                  <a:schemeClr val="accent1">
                    <a:lumMod val="75000"/>
                  </a:schemeClr>
                </a:solidFill>
              </a:rPr>
              <a:t>  </a:t>
            </a:r>
            <a:r>
              <a:rPr lang="en-US" sz="2000" dirty="0" err="1">
                <a:solidFill>
                  <a:schemeClr val="accent1">
                    <a:lumMod val="75000"/>
                  </a:schemeClr>
                </a:solidFill>
              </a:rPr>
              <a:t>dataAPI</a:t>
            </a:r>
            <a:r>
              <a:rPr lang="en-US" sz="2000" dirty="0">
                <a:solidFill>
                  <a:schemeClr val="accent3">
                    <a:lumMod val="75000"/>
                  </a:schemeClr>
                </a:solidFill>
              </a:rPr>
              <a:t>="</a:t>
            </a:r>
            <a:r>
              <a:rPr lang="en-US" sz="2000" dirty="0">
                <a:solidFill>
                  <a:schemeClr val="accent3">
                    <a:lumMod val="75000"/>
                  </a:schemeClr>
                </a:solidFill>
                <a:hlinkClick r:id="rId3"/>
              </a:rPr>
              <a:t>https://dashup.de/</a:t>
            </a:r>
            <a:r>
              <a:rPr lang="en-US" sz="2000" dirty="0" err="1">
                <a:solidFill>
                  <a:schemeClr val="accent3">
                    <a:lumMod val="75000"/>
                  </a:schemeClr>
                </a:solidFill>
                <a:hlinkClick r:id="rId3"/>
              </a:rPr>
              <a:t>loadTodo</a:t>
            </a:r>
            <a:r>
              <a:rPr lang="en-US" sz="2000" dirty="0">
                <a:solidFill>
                  <a:schemeClr val="accent3">
                    <a:lumMod val="75000"/>
                  </a:schemeClr>
                </a:solidFill>
              </a:rPr>
              <a:t>"						</a:t>
            </a:r>
            <a:r>
              <a:rPr lang="en-US" sz="2000" dirty="0">
                <a:solidFill>
                  <a:schemeClr val="accent1">
                    <a:lumMod val="75000"/>
                  </a:schemeClr>
                </a:solidFill>
              </a:rPr>
              <a:t>           </a:t>
            </a:r>
            <a:r>
              <a:rPr lang="en-US" sz="2000" dirty="0" err="1">
                <a:solidFill>
                  <a:schemeClr val="accent1">
                    <a:lumMod val="75000"/>
                  </a:schemeClr>
                </a:solidFill>
              </a:rPr>
              <a:t>storageAPI</a:t>
            </a:r>
            <a:r>
              <a:rPr lang="en-US" sz="2000" dirty="0">
                <a:solidFill>
                  <a:schemeClr val="accent3">
                    <a:lumMod val="75000"/>
                  </a:schemeClr>
                </a:solidFill>
              </a:rPr>
              <a:t>="</a:t>
            </a:r>
            <a:r>
              <a:rPr lang="en-US" sz="2000" dirty="0">
                <a:solidFill>
                  <a:schemeClr val="accent3">
                    <a:lumMod val="75000"/>
                  </a:schemeClr>
                </a:solidFill>
                <a:hlinkClick r:id="rId4"/>
              </a:rPr>
              <a:t>https://dashup.de/</a:t>
            </a:r>
            <a:r>
              <a:rPr lang="en-US" sz="2000" dirty="0" err="1">
                <a:solidFill>
                  <a:schemeClr val="accent3">
                    <a:lumMod val="75000"/>
                  </a:schemeClr>
                </a:solidFill>
                <a:hlinkClick r:id="rId4"/>
              </a:rPr>
              <a:t>todo</a:t>
            </a:r>
            <a:r>
              <a:rPr lang="en-US" sz="2000" dirty="0">
                <a:solidFill>
                  <a:schemeClr val="accent3">
                    <a:lumMod val="75000"/>
                  </a:schemeClr>
                </a:solidFill>
              </a:rPr>
              <a:t>“						</a:t>
            </a:r>
            <a:r>
              <a:rPr lang="en-US" sz="2000" dirty="0">
                <a:solidFill>
                  <a:schemeClr val="accent1">
                    <a:lumMod val="75000"/>
                  </a:schemeClr>
                </a:solidFill>
              </a:rPr>
              <a:t>           consumers</a:t>
            </a:r>
            <a:r>
              <a:rPr lang="en-US" sz="2000" dirty="0">
                <a:solidFill>
                  <a:schemeClr val="accent3">
                    <a:lumMod val="75000"/>
                  </a:schemeClr>
                </a:solidFill>
              </a:rPr>
              <a:t>=" [{"list": "</a:t>
            </a:r>
            <a:r>
              <a:rPr lang="en-US" sz="2000" dirty="0" err="1">
                <a:solidFill>
                  <a:schemeClr val="accent3">
                    <a:lumMod val="75000"/>
                  </a:schemeClr>
                </a:solidFill>
              </a:rPr>
              <a:t>todo</a:t>
            </a:r>
            <a:r>
              <a:rPr lang="en-US" sz="2000" dirty="0">
                <a:solidFill>
                  <a:schemeClr val="accent3">
                    <a:lumMod val="75000"/>
                  </a:schemeClr>
                </a:solidFill>
              </a:rPr>
              <a:t>", “list“: “</a:t>
            </a:r>
            <a:r>
              <a:rPr lang="en-US" sz="2000" dirty="0" err="1">
                <a:solidFill>
                  <a:schemeClr val="accent3">
                    <a:lumMod val="75000"/>
                  </a:schemeClr>
                </a:solidFill>
              </a:rPr>
              <a:t>apiData</a:t>
            </a:r>
            <a:r>
              <a:rPr lang="en-US" sz="2000" dirty="0">
                <a:solidFill>
                  <a:schemeClr val="accent3">
                    <a:lumMod val="75000"/>
                  </a:schemeClr>
                </a:solidFill>
              </a:rPr>
              <a:t> list"}]“</a:t>
            </a:r>
            <a:r>
              <a:rPr lang="en-US" sz="2000" dirty="0">
                <a:solidFill>
                  <a:schemeClr val="accent1">
                    <a:lumMod val="75000"/>
                  </a:schemeClr>
                </a:solidFill>
              </a:rPr>
              <a:t>					           … 									           	           layout</a:t>
            </a:r>
            <a:r>
              <a:rPr lang="en-US" sz="2000" dirty="0">
                <a:solidFill>
                  <a:schemeClr val="accent3">
                    <a:lumMod val="75000"/>
                  </a:schemeClr>
                </a:solidFill>
              </a:rPr>
              <a:t> ="{"row“: 1, "offset": 1, "size“: 3}" </a:t>
            </a:r>
            <a:r>
              <a:rPr lang="de-DE" sz="2000" dirty="0">
                <a:solidFill>
                  <a:schemeClr val="accent6">
                    <a:lumMod val="75000"/>
                  </a:schemeClr>
                </a:solidFill>
              </a:rPr>
              <a:t>/</a:t>
            </a:r>
            <a:r>
              <a:rPr lang="en-US" sz="2000" dirty="0">
                <a:solidFill>
                  <a:schemeClr val="accent6">
                    <a:lumMod val="75000"/>
                  </a:schemeClr>
                </a:solidFill>
              </a:rPr>
              <a:t>&gt;	</a:t>
            </a:r>
          </a:p>
          <a:p>
            <a:r>
              <a:rPr lang="de-DE" sz="2000" dirty="0">
                <a:solidFill>
                  <a:schemeClr val="accent6">
                    <a:lumMod val="75000"/>
                  </a:schemeClr>
                </a:solidFill>
              </a:rPr>
              <a:t>…</a:t>
            </a:r>
            <a:endParaRPr lang="en-US" sz="2000" dirty="0">
              <a:solidFill>
                <a:schemeClr val="accent6">
                  <a:lumMod val="75000"/>
                </a:schemeClr>
              </a:solidFill>
            </a:endParaRPr>
          </a:p>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-grid-layout&gt;</a:t>
            </a:r>
          </a:p>
        </p:txBody>
      </p:sp>
      <p:sp>
        <p:nvSpPr>
          <p:cNvPr id="3" name="Title 2">
            <a:extLst>
              <a:ext uri="{FF2B5EF4-FFF2-40B4-BE49-F238E27FC236}">
                <a16:creationId xmlns:a16="http://schemas.microsoft.com/office/drawing/2014/main" id="{95988AEE-AA54-40A1-8F40-2B0D695C8B00}"/>
              </a:ext>
            </a:extLst>
          </p:cNvPr>
          <p:cNvSpPr>
            <a:spLocks noGrp="1"/>
          </p:cNvSpPr>
          <p:nvPr>
            <p:ph type="title"/>
          </p:nvPr>
        </p:nvSpPr>
        <p:spPr>
          <a:xfrm>
            <a:off x="503870" y="504000"/>
            <a:ext cx="11183564" cy="646331"/>
          </a:xfrm>
        </p:spPr>
        <p:txBody>
          <a:bodyPr/>
          <a:lstStyle/>
          <a:p>
            <a:r>
              <a:rPr lang="en-US" sz="2400" dirty="0"/>
              <a:t>Architecture</a:t>
            </a:r>
            <a:br>
              <a:rPr lang="en-US" dirty="0"/>
            </a:br>
            <a:r>
              <a:rPr lang="en-US" sz="1800" b="0" dirty="0" err="1"/>
              <a:t>dashup</a:t>
            </a:r>
            <a:r>
              <a:rPr lang="en-US" sz="1800" b="0" dirty="0"/>
              <a:t> components</a:t>
            </a:r>
            <a:endParaRPr lang="de-DE" dirty="0"/>
          </a:p>
        </p:txBody>
      </p:sp>
      <p:pic>
        <p:nvPicPr>
          <p:cNvPr id="6" name="Picture 5">
            <a:extLst>
              <a:ext uri="{FF2B5EF4-FFF2-40B4-BE49-F238E27FC236}">
                <a16:creationId xmlns:a16="http://schemas.microsoft.com/office/drawing/2014/main" id="{229A0610-5888-4B2B-9CDA-9902F86E17F3}"/>
              </a:ext>
            </a:extLst>
          </p:cNvPr>
          <p:cNvPicPr>
            <a:picLocks noChangeAspect="1"/>
          </p:cNvPicPr>
          <p:nvPr/>
        </p:nvPicPr>
        <p:blipFill>
          <a:blip r:embed="rId5"/>
          <a:stretch>
            <a:fillRect/>
          </a:stretch>
        </p:blipFill>
        <p:spPr>
          <a:xfrm>
            <a:off x="5902012" y="590154"/>
            <a:ext cx="5877745" cy="2838846"/>
          </a:xfrm>
          <a:prstGeom prst="rect">
            <a:avLst/>
          </a:prstGeom>
        </p:spPr>
      </p:pic>
      <p:sp>
        <p:nvSpPr>
          <p:cNvPr id="5" name="Arrow: Right 4">
            <a:extLst>
              <a:ext uri="{FF2B5EF4-FFF2-40B4-BE49-F238E27FC236}">
                <a16:creationId xmlns:a16="http://schemas.microsoft.com/office/drawing/2014/main" id="{9590675E-D4D4-41BF-859F-6849813B2D92}"/>
              </a:ext>
            </a:extLst>
          </p:cNvPr>
          <p:cNvSpPr/>
          <p:nvPr/>
        </p:nvSpPr>
        <p:spPr bwMode="gray">
          <a:xfrm>
            <a:off x="4007203" y="5600964"/>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0BE3F513-AC85-473E-AD35-533DCA9525F5}"/>
              </a:ext>
            </a:extLst>
          </p:cNvPr>
          <p:cNvSpPr txBox="1"/>
          <p:nvPr/>
        </p:nvSpPr>
        <p:spPr>
          <a:xfrm>
            <a:off x="5555600" y="5792816"/>
            <a:ext cx="5912049"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err="1">
                <a:ea typeface="Arial Unicode MS" pitchFamily="34" charset="-128"/>
                <a:cs typeface="Arial Unicode MS" pitchFamily="34" charset="-128"/>
              </a:rPr>
              <a:t>Dashup</a:t>
            </a:r>
            <a:r>
              <a:rPr lang="de-DE" sz="2400" b="1" kern="0" dirty="0">
                <a:ea typeface="Arial Unicode MS" pitchFamily="34" charset="-128"/>
                <a:cs typeface="Arial Unicode MS" pitchFamily="34" charset="-128"/>
              </a:rPr>
              <a:t> </a:t>
            </a:r>
            <a:r>
              <a:rPr lang="de-DE" sz="2400" b="1" kern="0" dirty="0" err="1">
                <a:ea typeface="Arial Unicode MS" pitchFamily="34" charset="-128"/>
                <a:cs typeface="Arial Unicode MS" pitchFamily="34" charset="-128"/>
              </a:rPr>
              <a:t>Component</a:t>
            </a:r>
            <a:r>
              <a:rPr lang="de-DE" sz="2400" b="1" kern="0" dirty="0">
                <a:ea typeface="Arial Unicode MS" pitchFamily="34" charset="-128"/>
                <a:cs typeface="Arial Unicode MS" pitchFamily="34" charset="-128"/>
              </a:rPr>
              <a:t> </a:t>
            </a:r>
            <a:r>
              <a:rPr lang="de-DE" sz="2400" b="1" kern="0" dirty="0" err="1">
                <a:ea typeface="Arial Unicode MS" pitchFamily="34" charset="-128"/>
                <a:cs typeface="Arial Unicode MS" pitchFamily="34" charset="-128"/>
              </a:rPr>
              <a:t>Documentation</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43497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Architecture</a:t>
            </a:r>
            <a:br>
              <a:rPr lang="en-US" dirty="0"/>
            </a:br>
            <a:r>
              <a:rPr lang="en-US" sz="1800" b="0" dirty="0"/>
              <a:t>Patterns – Dependency Injection &amp; Lazy Initialization</a:t>
            </a:r>
            <a:endParaRPr lang="de-DE" dirty="0"/>
          </a:p>
        </p:txBody>
      </p:sp>
      <p:sp>
        <p:nvSpPr>
          <p:cNvPr id="2" name="Rectangle: Rounded Corners 1">
            <a:extLst>
              <a:ext uri="{FF2B5EF4-FFF2-40B4-BE49-F238E27FC236}">
                <a16:creationId xmlns:a16="http://schemas.microsoft.com/office/drawing/2014/main" id="{170E5C81-F669-45CE-93C7-804FD0DAEC55}"/>
              </a:ext>
            </a:extLst>
          </p:cNvPr>
          <p:cNvSpPr/>
          <p:nvPr/>
        </p:nvSpPr>
        <p:spPr bwMode="gray">
          <a:xfrm>
            <a:off x="4616824" y="1785769"/>
            <a:ext cx="2958352" cy="1344706"/>
          </a:xfrm>
          <a:prstGeom prst="roundRect">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FCA02C89-21FB-4AA3-ADE6-85888B1E1418}"/>
              </a:ext>
            </a:extLst>
          </p:cNvPr>
          <p:cNvSpPr txBox="1"/>
          <p:nvPr/>
        </p:nvSpPr>
        <p:spPr>
          <a:xfrm>
            <a:off x="5118013" y="2048776"/>
            <a:ext cx="2113879" cy="76944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b="1" kern="0" dirty="0" err="1">
                <a:ea typeface="Arial Unicode MS" pitchFamily="34" charset="-128"/>
                <a:cs typeface="Arial Unicode MS" pitchFamily="34" charset="-128"/>
              </a:rPr>
              <a:t>Injector</a:t>
            </a:r>
            <a:endParaRPr lang="de-DE" sz="2000" b="1" kern="0" dirty="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de-DE" sz="2000" b="1" kern="0" dirty="0">
                <a:ea typeface="Arial Unicode MS" pitchFamily="34" charset="-128"/>
                <a:cs typeface="Arial Unicode MS" pitchFamily="34" charset="-128"/>
              </a:rPr>
              <a:t>(</a:t>
            </a:r>
            <a:r>
              <a:rPr lang="de-DE" sz="2000" b="1" kern="0" dirty="0" err="1">
                <a:ea typeface="Arial Unicode MS" pitchFamily="34" charset="-128"/>
                <a:cs typeface="Arial Unicode MS" pitchFamily="34" charset="-128"/>
              </a:rPr>
              <a:t>DashupBuilder</a:t>
            </a:r>
            <a:r>
              <a:rPr lang="de-DE" sz="2000" b="1" kern="0" dirty="0">
                <a:ea typeface="Arial Unicode MS" pitchFamily="34" charset="-128"/>
                <a:cs typeface="Arial Unicode MS" pitchFamily="34" charset="-128"/>
              </a:rPr>
              <a:t>)</a:t>
            </a:r>
            <a:endParaRPr lang="en-US" sz="2000" b="1" kern="0" dirty="0" err="1">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0B01FDE1-AE21-4B74-A58A-F7BFF63D5BDB}"/>
              </a:ext>
            </a:extLst>
          </p:cNvPr>
          <p:cNvSpPr/>
          <p:nvPr/>
        </p:nvSpPr>
        <p:spPr bwMode="gray">
          <a:xfrm>
            <a:off x="7706062" y="4272579"/>
            <a:ext cx="2958352" cy="1344706"/>
          </a:xfrm>
          <a:prstGeom prst="round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C3FAE359-9013-456C-AADD-59C896D3C16B}"/>
              </a:ext>
            </a:extLst>
          </p:cNvPr>
          <p:cNvSpPr txBox="1"/>
          <p:nvPr/>
        </p:nvSpPr>
        <p:spPr>
          <a:xfrm>
            <a:off x="8582473" y="4560210"/>
            <a:ext cx="1205529" cy="76944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000" b="1" kern="0" dirty="0">
                <a:ea typeface="Arial Unicode MS" pitchFamily="34" charset="-128"/>
                <a:cs typeface="Arial Unicode MS" pitchFamily="34" charset="-128"/>
              </a:rPr>
              <a:t>Service</a:t>
            </a:r>
          </a:p>
          <a:p>
            <a:pPr algn="ctr" fontAlgn="base">
              <a:spcBef>
                <a:spcPct val="50000"/>
              </a:spcBef>
              <a:spcAft>
                <a:spcPct val="0"/>
              </a:spcAft>
              <a:buClr>
                <a:srgbClr val="F0AB00"/>
              </a:buClr>
              <a:buSzPct val="80000"/>
            </a:pPr>
            <a:r>
              <a:rPr lang="de-DE" sz="2000" b="1" kern="0" dirty="0">
                <a:ea typeface="Arial Unicode MS" pitchFamily="34" charset="-128"/>
                <a:cs typeface="Arial Unicode MS" pitchFamily="34" charset="-128"/>
              </a:rPr>
              <a:t>(</a:t>
            </a:r>
            <a:r>
              <a:rPr lang="de-DE" sz="2000" b="1" kern="0" dirty="0" err="1">
                <a:ea typeface="Arial Unicode MS" pitchFamily="34" charset="-128"/>
                <a:cs typeface="Arial Unicode MS" pitchFamily="34" charset="-128"/>
              </a:rPr>
              <a:t>Widgets</a:t>
            </a:r>
            <a:r>
              <a:rPr lang="de-DE" sz="2000" b="1" kern="0" dirty="0">
                <a:ea typeface="Arial Unicode MS" pitchFamily="34" charset="-128"/>
                <a:cs typeface="Arial Unicode MS" pitchFamily="34" charset="-128"/>
              </a:rPr>
              <a:t>)</a:t>
            </a:r>
            <a:endParaRPr lang="en-US" sz="2000" b="1" kern="0" dirty="0" err="1">
              <a:ea typeface="Arial Unicode MS" pitchFamily="34" charset="-128"/>
              <a:cs typeface="Arial Unicode MS" pitchFamily="34" charset="-128"/>
            </a:endParaRPr>
          </a:p>
        </p:txBody>
      </p:sp>
      <p:sp>
        <p:nvSpPr>
          <p:cNvPr id="8" name="Rectangle: Rounded Corners 7">
            <a:extLst>
              <a:ext uri="{FF2B5EF4-FFF2-40B4-BE49-F238E27FC236}">
                <a16:creationId xmlns:a16="http://schemas.microsoft.com/office/drawing/2014/main" id="{95EF82E0-3910-4EC8-9374-EE27BC0E6916}"/>
              </a:ext>
            </a:extLst>
          </p:cNvPr>
          <p:cNvSpPr/>
          <p:nvPr/>
        </p:nvSpPr>
        <p:spPr bwMode="gray">
          <a:xfrm>
            <a:off x="1527586" y="4272579"/>
            <a:ext cx="2958352" cy="1344706"/>
          </a:xfrm>
          <a:prstGeom prst="roundRect">
            <a:avLst/>
          </a:prstGeom>
          <a:solidFill>
            <a:srgbClr val="92D050"/>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AC05ACA6-7D1B-400C-8F9A-98F12357265B}"/>
              </a:ext>
            </a:extLst>
          </p:cNvPr>
          <p:cNvSpPr txBox="1"/>
          <p:nvPr/>
        </p:nvSpPr>
        <p:spPr>
          <a:xfrm>
            <a:off x="2502945" y="4791043"/>
            <a:ext cx="100763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b="1" kern="0" dirty="0">
                <a:ea typeface="Arial Unicode MS" pitchFamily="34" charset="-128"/>
                <a:cs typeface="Arial Unicode MS" pitchFamily="34" charset="-128"/>
              </a:rPr>
              <a:t>Client</a:t>
            </a:r>
            <a:endParaRPr lang="en-US" sz="2000" b="1" kern="0" dirty="0" err="1">
              <a:ea typeface="Arial Unicode MS" pitchFamily="34" charset="-128"/>
              <a:cs typeface="Arial Unicode MS" pitchFamily="34" charset="-128"/>
            </a:endParaRPr>
          </a:p>
        </p:txBody>
      </p:sp>
      <p:cxnSp>
        <p:nvCxnSpPr>
          <p:cNvPr id="11" name="Straight Arrow Connector 10">
            <a:extLst>
              <a:ext uri="{FF2B5EF4-FFF2-40B4-BE49-F238E27FC236}">
                <a16:creationId xmlns:a16="http://schemas.microsoft.com/office/drawing/2014/main" id="{0EFA8A6E-B715-425E-9F7D-312B26B640E8}"/>
              </a:ext>
            </a:extLst>
          </p:cNvPr>
          <p:cNvCxnSpPr>
            <a:cxnSpLocks/>
          </p:cNvCxnSpPr>
          <p:nvPr/>
        </p:nvCxnSpPr>
        <p:spPr>
          <a:xfrm flipH="1">
            <a:off x="3377901" y="3130475"/>
            <a:ext cx="1238923" cy="1065007"/>
          </a:xfrm>
          <a:prstGeom prst="straightConnector1">
            <a:avLst/>
          </a:prstGeom>
          <a:ln w="508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D433A5-197A-4F06-82E9-A82443E77C52}"/>
              </a:ext>
            </a:extLst>
          </p:cNvPr>
          <p:cNvSpPr txBox="1"/>
          <p:nvPr/>
        </p:nvSpPr>
        <p:spPr>
          <a:xfrm>
            <a:off x="3112761" y="3355201"/>
            <a:ext cx="79563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kern="0" dirty="0" err="1">
                <a:ea typeface="Arial Unicode MS" pitchFamily="34" charset="-128"/>
                <a:cs typeface="Arial Unicode MS" pitchFamily="34" charset="-128"/>
              </a:rPr>
              <a:t>injects</a:t>
            </a:r>
            <a:endParaRPr lang="en-US" sz="2000" kern="0" dirty="0" err="1">
              <a:ea typeface="Arial Unicode MS" pitchFamily="34" charset="-128"/>
              <a:cs typeface="Arial Unicode MS" pitchFamily="34" charset="-128"/>
            </a:endParaRPr>
          </a:p>
        </p:txBody>
      </p:sp>
      <p:cxnSp>
        <p:nvCxnSpPr>
          <p:cNvPr id="14" name="Straight Arrow Connector 13">
            <a:extLst>
              <a:ext uri="{FF2B5EF4-FFF2-40B4-BE49-F238E27FC236}">
                <a16:creationId xmlns:a16="http://schemas.microsoft.com/office/drawing/2014/main" id="{5571FB4C-0B35-4283-8E1B-4AB8E38C4323}"/>
              </a:ext>
            </a:extLst>
          </p:cNvPr>
          <p:cNvCxnSpPr>
            <a:cxnSpLocks/>
          </p:cNvCxnSpPr>
          <p:nvPr/>
        </p:nvCxnSpPr>
        <p:spPr>
          <a:xfrm>
            <a:off x="4715219" y="4944931"/>
            <a:ext cx="2765234" cy="0"/>
          </a:xfrm>
          <a:prstGeom prst="straightConnector1">
            <a:avLst/>
          </a:prstGeom>
          <a:ln w="508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B39E43D-2266-427A-97F3-F0324E32A926}"/>
              </a:ext>
            </a:extLst>
          </p:cNvPr>
          <p:cNvSpPr txBox="1"/>
          <p:nvPr/>
        </p:nvSpPr>
        <p:spPr>
          <a:xfrm>
            <a:off x="5777137" y="5089857"/>
            <a:ext cx="79563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kern="0" dirty="0" err="1">
                <a:ea typeface="Arial Unicode MS" pitchFamily="34" charset="-128"/>
                <a:cs typeface="Arial Unicode MS" pitchFamily="34" charset="-128"/>
              </a:rPr>
              <a:t>uses</a:t>
            </a:r>
            <a:endParaRPr lang="en-US" sz="2000" kern="0" dirty="0" err="1">
              <a:ea typeface="Arial Unicode MS" pitchFamily="34" charset="-128"/>
              <a:cs typeface="Arial Unicode MS" pitchFamily="34" charset="-128"/>
            </a:endParaRPr>
          </a:p>
        </p:txBody>
      </p:sp>
      <p:cxnSp>
        <p:nvCxnSpPr>
          <p:cNvPr id="20" name="Straight Arrow Connector 19">
            <a:extLst>
              <a:ext uri="{FF2B5EF4-FFF2-40B4-BE49-F238E27FC236}">
                <a16:creationId xmlns:a16="http://schemas.microsoft.com/office/drawing/2014/main" id="{F02032DF-3F9E-4A76-B4AC-8A99A96BC42D}"/>
              </a:ext>
            </a:extLst>
          </p:cNvPr>
          <p:cNvCxnSpPr>
            <a:cxnSpLocks/>
          </p:cNvCxnSpPr>
          <p:nvPr/>
        </p:nvCxnSpPr>
        <p:spPr>
          <a:xfrm>
            <a:off x="7575176" y="3088948"/>
            <a:ext cx="1106245" cy="1106534"/>
          </a:xfrm>
          <a:prstGeom prst="straightConnector1">
            <a:avLst/>
          </a:prstGeom>
          <a:ln w="381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D004DA8-EAFD-49E0-A30C-270AC941211C}"/>
              </a:ext>
            </a:extLst>
          </p:cNvPr>
          <p:cNvSpPr txBox="1"/>
          <p:nvPr/>
        </p:nvSpPr>
        <p:spPr>
          <a:xfrm>
            <a:off x="7825067" y="3290500"/>
            <a:ext cx="272034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b="1" kern="0" dirty="0" err="1">
                <a:ea typeface="Arial Unicode MS" pitchFamily="34" charset="-128"/>
                <a:cs typeface="Arial Unicode MS" pitchFamily="34" charset="-128"/>
              </a:rPr>
              <a:t>DashupService</a:t>
            </a: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891642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01FDD39-D4DC-4B53-B3CB-5D71EED1C525}"/>
              </a:ext>
            </a:extLst>
          </p:cNvPr>
          <p:cNvPicPr>
            <a:picLocks noGrp="1" noChangeAspect="1"/>
          </p:cNvPicPr>
          <p:nvPr>
            <p:ph type="pic" sz="quarter" idx="12"/>
          </p:nvPr>
        </p:nvPicPr>
        <p:blipFill>
          <a:blip r:embed="rId2"/>
          <a:srcRect t="28896" b="28896"/>
          <a:stretch>
            <a:fillRect/>
          </a:stretch>
        </p:blipFill>
        <p:spPr>
          <a:xfrm>
            <a:off x="1" y="3427200"/>
            <a:ext cx="12192000" cy="3430800"/>
          </a:xfrm>
        </p:spPr>
      </p:pic>
      <p:sp>
        <p:nvSpPr>
          <p:cNvPr id="3" name="Title 2">
            <a:extLst>
              <a:ext uri="{FF2B5EF4-FFF2-40B4-BE49-F238E27FC236}">
                <a16:creationId xmlns:a16="http://schemas.microsoft.com/office/drawing/2014/main" id="{65C24397-F5BE-4C14-BFB5-A2439BE75586}"/>
              </a:ext>
            </a:extLst>
          </p:cNvPr>
          <p:cNvSpPr>
            <a:spLocks noGrp="1"/>
          </p:cNvSpPr>
          <p:nvPr>
            <p:ph type="ctrTitle"/>
          </p:nvPr>
        </p:nvSpPr>
        <p:spPr/>
        <p:txBody>
          <a:bodyPr/>
          <a:lstStyle/>
          <a:p>
            <a:r>
              <a:rPr lang="de-DE" dirty="0" err="1">
                <a:solidFill>
                  <a:schemeClr val="accent1"/>
                </a:solidFill>
              </a:rPr>
              <a:t>Lifecycle</a:t>
            </a:r>
            <a:endParaRPr lang="de-DE" dirty="0">
              <a:solidFill>
                <a:schemeClr val="accent1"/>
              </a:solidFill>
            </a:endParaRPr>
          </a:p>
        </p:txBody>
      </p:sp>
    </p:spTree>
    <p:extLst>
      <p:ext uri="{BB962C8B-B14F-4D97-AF65-F5344CB8AC3E}">
        <p14:creationId xmlns:p14="http://schemas.microsoft.com/office/powerpoint/2010/main" val="393575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3870" y="504761"/>
            <a:ext cx="11183564" cy="646331"/>
          </a:xfrm>
        </p:spPr>
        <p:txBody>
          <a:bodyPr/>
          <a:lstStyle/>
          <a:p>
            <a:r>
              <a:rPr lang="de-DE" dirty="0" err="1"/>
              <a:t>Lifecycle</a:t>
            </a:r>
            <a:br>
              <a:rPr lang="en-US" dirty="0"/>
            </a:br>
            <a:r>
              <a:rPr lang="en-US" sz="1800" b="0" dirty="0"/>
              <a:t>Continuous Integration And Automation</a:t>
            </a:r>
            <a:endParaRPr lang="en-US" sz="1999" b="0" dirty="0"/>
          </a:p>
        </p:txBody>
      </p:sp>
      <p:pic>
        <p:nvPicPr>
          <p:cNvPr id="5" name="Picture 4">
            <a:extLst>
              <a:ext uri="{FF2B5EF4-FFF2-40B4-BE49-F238E27FC236}">
                <a16:creationId xmlns:a16="http://schemas.microsoft.com/office/drawing/2014/main" id="{B523FEAD-9C02-43E8-BD17-AC004F755CF9}"/>
              </a:ext>
            </a:extLst>
          </p:cNvPr>
          <p:cNvPicPr>
            <a:picLocks noChangeAspect="1"/>
          </p:cNvPicPr>
          <p:nvPr/>
        </p:nvPicPr>
        <p:blipFill>
          <a:blip r:embed="rId3"/>
          <a:stretch>
            <a:fillRect/>
          </a:stretch>
        </p:blipFill>
        <p:spPr>
          <a:xfrm>
            <a:off x="218259" y="1375793"/>
            <a:ext cx="11789194" cy="1776197"/>
          </a:xfrm>
          <a:prstGeom prst="rect">
            <a:avLst/>
          </a:prstGeom>
        </p:spPr>
      </p:pic>
      <p:pic>
        <p:nvPicPr>
          <p:cNvPr id="6" name="Picture 5">
            <a:extLst>
              <a:ext uri="{FF2B5EF4-FFF2-40B4-BE49-F238E27FC236}">
                <a16:creationId xmlns:a16="http://schemas.microsoft.com/office/drawing/2014/main" id="{7EAC707C-24A6-4C88-AA68-79B206D0140B}"/>
              </a:ext>
            </a:extLst>
          </p:cNvPr>
          <p:cNvPicPr>
            <a:picLocks noChangeAspect="1"/>
          </p:cNvPicPr>
          <p:nvPr/>
        </p:nvPicPr>
        <p:blipFill>
          <a:blip r:embed="rId4"/>
          <a:stretch>
            <a:fillRect/>
          </a:stretch>
        </p:blipFill>
        <p:spPr>
          <a:xfrm>
            <a:off x="503870" y="2913847"/>
            <a:ext cx="1144447" cy="1144447"/>
          </a:xfrm>
          <a:prstGeom prst="rect">
            <a:avLst/>
          </a:prstGeom>
        </p:spPr>
      </p:pic>
      <p:sp>
        <p:nvSpPr>
          <p:cNvPr id="7" name="Arrow: Right 6">
            <a:extLst>
              <a:ext uri="{FF2B5EF4-FFF2-40B4-BE49-F238E27FC236}">
                <a16:creationId xmlns:a16="http://schemas.microsoft.com/office/drawing/2014/main" id="{9A85670B-9541-486E-AE5A-E99E1CAE411A}"/>
              </a:ext>
            </a:extLst>
          </p:cNvPr>
          <p:cNvSpPr/>
          <p:nvPr/>
        </p:nvSpPr>
        <p:spPr bwMode="gray">
          <a:xfrm>
            <a:off x="2525889" y="3226685"/>
            <a:ext cx="2812056" cy="404630"/>
          </a:xfrm>
          <a:prstGeom prst="rightArrow">
            <a:avLst/>
          </a:prstGeom>
          <a:solidFill>
            <a:srgbClr val="3399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6" descr="Bildergebnis für github logo">
            <a:extLst>
              <a:ext uri="{FF2B5EF4-FFF2-40B4-BE49-F238E27FC236}">
                <a16:creationId xmlns:a16="http://schemas.microsoft.com/office/drawing/2014/main" id="{F56DD1EA-7643-4276-A691-29434937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3586" y="4803251"/>
            <a:ext cx="1405784" cy="1405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Bildergebnis für jenkins logo">
            <a:extLst>
              <a:ext uri="{FF2B5EF4-FFF2-40B4-BE49-F238E27FC236}">
                <a16:creationId xmlns:a16="http://schemas.microsoft.com/office/drawing/2014/main" id="{7C2765E4-0D72-4D23-B893-F37E7D89ED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6640" y="5029624"/>
            <a:ext cx="940950" cy="1302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ildergebnis für intellij idea logo">
            <a:extLst>
              <a:ext uri="{FF2B5EF4-FFF2-40B4-BE49-F238E27FC236}">
                <a16:creationId xmlns:a16="http://schemas.microsoft.com/office/drawing/2014/main" id="{FAC0A4EC-BFA4-495D-9E5E-11BD66DAD6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4091" y="2944356"/>
            <a:ext cx="1075391" cy="1075391"/>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C7CD775E-C41D-4406-B95C-AB31E917F773}"/>
              </a:ext>
            </a:extLst>
          </p:cNvPr>
          <p:cNvSpPr/>
          <p:nvPr/>
        </p:nvSpPr>
        <p:spPr bwMode="gray">
          <a:xfrm rot="7377670">
            <a:off x="5764792" y="4312577"/>
            <a:ext cx="678598" cy="478312"/>
          </a:xfrm>
          <a:prstGeom prst="rightArrow">
            <a:avLst/>
          </a:prstGeom>
          <a:solidFill>
            <a:srgbClr val="3399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Arrow: Right 11">
            <a:extLst>
              <a:ext uri="{FF2B5EF4-FFF2-40B4-BE49-F238E27FC236}">
                <a16:creationId xmlns:a16="http://schemas.microsoft.com/office/drawing/2014/main" id="{A811C571-AC09-4E9B-A2A6-E620E3FAB19F}"/>
              </a:ext>
            </a:extLst>
          </p:cNvPr>
          <p:cNvSpPr/>
          <p:nvPr/>
        </p:nvSpPr>
        <p:spPr bwMode="gray">
          <a:xfrm rot="14289310">
            <a:off x="1118973" y="4259850"/>
            <a:ext cx="678598" cy="478312"/>
          </a:xfrm>
          <a:prstGeom prst="rightArrow">
            <a:avLst/>
          </a:prstGeom>
          <a:solidFill>
            <a:srgbClr val="3399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Arrow: Right 12">
            <a:extLst>
              <a:ext uri="{FF2B5EF4-FFF2-40B4-BE49-F238E27FC236}">
                <a16:creationId xmlns:a16="http://schemas.microsoft.com/office/drawing/2014/main" id="{6CD22C62-8453-4FB3-8928-BE639E383402}"/>
              </a:ext>
            </a:extLst>
          </p:cNvPr>
          <p:cNvSpPr/>
          <p:nvPr/>
        </p:nvSpPr>
        <p:spPr bwMode="gray">
          <a:xfrm rot="10800000">
            <a:off x="2972695" y="5506143"/>
            <a:ext cx="1405785" cy="404630"/>
          </a:xfrm>
          <a:prstGeom prst="rightArrow">
            <a:avLst/>
          </a:prstGeom>
          <a:solidFill>
            <a:srgbClr val="3399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Arrow: Right 13">
            <a:extLst>
              <a:ext uri="{FF2B5EF4-FFF2-40B4-BE49-F238E27FC236}">
                <a16:creationId xmlns:a16="http://schemas.microsoft.com/office/drawing/2014/main" id="{332CA453-EFFE-4B04-9656-22BBFB2D508E}"/>
              </a:ext>
            </a:extLst>
          </p:cNvPr>
          <p:cNvSpPr/>
          <p:nvPr/>
        </p:nvSpPr>
        <p:spPr bwMode="gray">
          <a:xfrm rot="5400000">
            <a:off x="9193147" y="4045027"/>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15" name="TextBox 14">
            <a:extLst>
              <a:ext uri="{FF2B5EF4-FFF2-40B4-BE49-F238E27FC236}">
                <a16:creationId xmlns:a16="http://schemas.microsoft.com/office/drawing/2014/main" id="{75E0FB25-38FF-4649-A5F8-55E11A4ECB4C}"/>
              </a:ext>
            </a:extLst>
          </p:cNvPr>
          <p:cNvSpPr txBox="1"/>
          <p:nvPr/>
        </p:nvSpPr>
        <p:spPr>
          <a:xfrm>
            <a:off x="6845201" y="5246793"/>
            <a:ext cx="5912049"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400" b="1" kern="0" dirty="0" err="1">
                <a:ea typeface="Arial Unicode MS" pitchFamily="34" charset="-128"/>
                <a:cs typeface="Arial Unicode MS" pitchFamily="34" charset="-128"/>
              </a:rPr>
              <a:t>Configuration</a:t>
            </a:r>
            <a:r>
              <a:rPr lang="de-DE" sz="2400" b="1" kern="0" dirty="0">
                <a:ea typeface="Arial Unicode MS" pitchFamily="34" charset="-128"/>
                <a:cs typeface="Arial Unicode MS" pitchFamily="34" charset="-128"/>
              </a:rPr>
              <a:t> Management </a:t>
            </a:r>
          </a:p>
          <a:p>
            <a:pPr algn="ctr" fontAlgn="base">
              <a:spcBef>
                <a:spcPct val="50000"/>
              </a:spcBef>
              <a:spcAft>
                <a:spcPct val="0"/>
              </a:spcAft>
              <a:buClr>
                <a:srgbClr val="F0AB00"/>
              </a:buClr>
              <a:buSzPct val="80000"/>
            </a:pPr>
            <a:r>
              <a:rPr lang="de-DE" sz="2400" b="1" kern="0" dirty="0">
                <a:ea typeface="Arial Unicode MS" pitchFamily="34" charset="-128"/>
                <a:cs typeface="Arial Unicode MS" pitchFamily="34" charset="-128"/>
              </a:rPr>
              <a:t>Project Plan</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10201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C24397-F5BE-4C14-BFB5-A2439BE75586}"/>
              </a:ext>
            </a:extLst>
          </p:cNvPr>
          <p:cNvSpPr>
            <a:spLocks noGrp="1"/>
          </p:cNvSpPr>
          <p:nvPr>
            <p:ph type="ctrTitle"/>
          </p:nvPr>
        </p:nvSpPr>
        <p:spPr/>
        <p:txBody>
          <a:bodyPr/>
          <a:lstStyle/>
          <a:p>
            <a:r>
              <a:rPr lang="de-DE" dirty="0" err="1">
                <a:solidFill>
                  <a:schemeClr val="accent1"/>
                </a:solidFill>
              </a:rPr>
              <a:t>Testing</a:t>
            </a:r>
            <a:endParaRPr lang="de-DE" dirty="0">
              <a:solidFill>
                <a:schemeClr val="accent1"/>
              </a:solidFill>
            </a:endParaRPr>
          </a:p>
        </p:txBody>
      </p:sp>
      <p:pic>
        <p:nvPicPr>
          <p:cNvPr id="7" name="Picture Placeholder 6">
            <a:extLst>
              <a:ext uri="{FF2B5EF4-FFF2-40B4-BE49-F238E27FC236}">
                <a16:creationId xmlns:a16="http://schemas.microsoft.com/office/drawing/2014/main" id="{CD4697B9-E845-4B0F-A7E7-FBDDA7FA7B30}"/>
              </a:ext>
            </a:extLst>
          </p:cNvPr>
          <p:cNvPicPr>
            <a:picLocks noGrp="1" noChangeAspect="1"/>
          </p:cNvPicPr>
          <p:nvPr>
            <p:ph type="pic" sz="quarter" idx="12"/>
          </p:nvPr>
        </p:nvPicPr>
        <p:blipFill>
          <a:blip r:embed="rId2"/>
          <a:srcRect t="26873" b="26873"/>
          <a:stretch>
            <a:fillRect/>
          </a:stretch>
        </p:blipFill>
        <p:spPr/>
      </p:pic>
    </p:spTree>
    <p:extLst>
      <p:ext uri="{BB962C8B-B14F-4D97-AF65-F5344CB8AC3E}">
        <p14:creationId xmlns:p14="http://schemas.microsoft.com/office/powerpoint/2010/main" val="1459627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Testing</a:t>
            </a:r>
            <a:br>
              <a:rPr lang="en-US" dirty="0"/>
            </a:br>
            <a:r>
              <a:rPr lang="en-US" sz="1800" b="0" dirty="0"/>
              <a:t>Unit and Integration Testing</a:t>
            </a:r>
            <a:endParaRPr lang="de-DE" dirty="0"/>
          </a:p>
        </p:txBody>
      </p:sp>
      <p:pic>
        <p:nvPicPr>
          <p:cNvPr id="4" name="Picture 14" descr="Bildergebnis für selenium logo">
            <a:extLst>
              <a:ext uri="{FF2B5EF4-FFF2-40B4-BE49-F238E27FC236}">
                <a16:creationId xmlns:a16="http://schemas.microsoft.com/office/drawing/2014/main" id="{83F12F1B-B01F-4E51-8352-6DC56C366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120" y="1687884"/>
            <a:ext cx="2053999" cy="1987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ildergebnis für junit">
            <a:extLst>
              <a:ext uri="{FF2B5EF4-FFF2-40B4-BE49-F238E27FC236}">
                <a16:creationId xmlns:a16="http://schemas.microsoft.com/office/drawing/2014/main" id="{BDE66D89-F0E9-435D-A190-4F04CBD40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70" y="2182892"/>
            <a:ext cx="4518953" cy="13822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7DB834-4847-4057-970E-D480B2D59BEE}"/>
              </a:ext>
            </a:extLst>
          </p:cNvPr>
          <p:cNvSpPr txBox="1"/>
          <p:nvPr/>
        </p:nvSpPr>
        <p:spPr>
          <a:xfrm>
            <a:off x="3804810" y="4264602"/>
            <a:ext cx="4441372"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3200" b="1" kern="0" dirty="0">
                <a:ea typeface="Arial Unicode MS" pitchFamily="34" charset="-128"/>
                <a:cs typeface="Arial Unicode MS" pitchFamily="34" charset="-128"/>
              </a:rPr>
              <a:t>Test</a:t>
            </a:r>
            <a:r>
              <a:rPr lang="de-DE" sz="3200" kern="0" dirty="0">
                <a:ea typeface="Arial Unicode MS" pitchFamily="34" charset="-128"/>
                <a:cs typeface="Arial Unicode MS" pitchFamily="34" charset="-128"/>
              </a:rPr>
              <a:t> </a:t>
            </a:r>
            <a:r>
              <a:rPr lang="en-US" sz="3200" b="1" kern="0" dirty="0">
                <a:ea typeface="Arial Unicode MS" pitchFamily="34" charset="-128"/>
                <a:cs typeface="Arial Unicode MS" pitchFamily="34" charset="-128"/>
              </a:rPr>
              <a:t>Coverage</a:t>
            </a:r>
            <a:r>
              <a:rPr lang="de-DE" sz="3200" b="1" kern="0" dirty="0">
                <a:ea typeface="Arial Unicode MS" pitchFamily="34" charset="-128"/>
                <a:cs typeface="Arial Unicode MS" pitchFamily="34" charset="-128"/>
              </a:rPr>
              <a:t>: 50% </a:t>
            </a:r>
          </a:p>
        </p:txBody>
      </p:sp>
      <p:sp>
        <p:nvSpPr>
          <p:cNvPr id="7" name="Arrow: Right 6">
            <a:extLst>
              <a:ext uri="{FF2B5EF4-FFF2-40B4-BE49-F238E27FC236}">
                <a16:creationId xmlns:a16="http://schemas.microsoft.com/office/drawing/2014/main" id="{F92D2E63-3C7F-44DB-9010-84FAB5A293A8}"/>
              </a:ext>
            </a:extLst>
          </p:cNvPr>
          <p:cNvSpPr/>
          <p:nvPr/>
        </p:nvSpPr>
        <p:spPr bwMode="gray">
          <a:xfrm>
            <a:off x="3804810" y="5187546"/>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8C71CC-2795-40C2-8F40-8C559A37C640}"/>
              </a:ext>
            </a:extLst>
          </p:cNvPr>
          <p:cNvSpPr txBox="1"/>
          <p:nvPr/>
        </p:nvSpPr>
        <p:spPr>
          <a:xfrm>
            <a:off x="5353208" y="5379398"/>
            <a:ext cx="1435412"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a:ea typeface="Arial Unicode MS" pitchFamily="34" charset="-128"/>
                <a:cs typeface="Arial Unicode MS" pitchFamily="34" charset="-128"/>
              </a:rPr>
              <a:t>Test Plan</a:t>
            </a:r>
            <a:endParaRPr lang="en-US" sz="2400" b="1"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335BF051-2936-4075-A0E6-43657EFA4573}"/>
              </a:ext>
            </a:extLst>
          </p:cNvPr>
          <p:cNvPicPr>
            <a:picLocks noChangeAspect="1"/>
          </p:cNvPicPr>
          <p:nvPr/>
        </p:nvPicPr>
        <p:blipFill>
          <a:blip r:embed="rId5"/>
          <a:stretch>
            <a:fillRect/>
          </a:stretch>
        </p:blipFill>
        <p:spPr>
          <a:xfrm>
            <a:off x="8671417" y="1654673"/>
            <a:ext cx="2053999" cy="2053999"/>
          </a:xfrm>
          <a:prstGeom prst="rect">
            <a:avLst/>
          </a:prstGeom>
        </p:spPr>
      </p:pic>
    </p:spTree>
    <p:extLst>
      <p:ext uri="{BB962C8B-B14F-4D97-AF65-F5344CB8AC3E}">
        <p14:creationId xmlns:p14="http://schemas.microsoft.com/office/powerpoint/2010/main" val="13915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Testing</a:t>
            </a:r>
            <a:br>
              <a:rPr lang="en-US" dirty="0"/>
            </a:br>
            <a:r>
              <a:rPr lang="en-US" sz="1800" b="0" dirty="0"/>
              <a:t>Code quality</a:t>
            </a:r>
            <a:endParaRPr lang="de-DE" dirty="0"/>
          </a:p>
        </p:txBody>
      </p:sp>
      <p:sp>
        <p:nvSpPr>
          <p:cNvPr id="2" name="TextBox 1">
            <a:extLst>
              <a:ext uri="{FF2B5EF4-FFF2-40B4-BE49-F238E27FC236}">
                <a16:creationId xmlns:a16="http://schemas.microsoft.com/office/drawing/2014/main" id="{1B7DB834-4847-4057-970E-D480B2D59BEE}"/>
              </a:ext>
            </a:extLst>
          </p:cNvPr>
          <p:cNvSpPr txBox="1"/>
          <p:nvPr/>
        </p:nvSpPr>
        <p:spPr>
          <a:xfrm>
            <a:off x="3874966" y="4833535"/>
            <a:ext cx="4441372"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3200" b="1" kern="0" dirty="0">
                <a:ea typeface="Arial Unicode MS" pitchFamily="34" charset="-128"/>
                <a:cs typeface="Arial Unicode MS" pitchFamily="34" charset="-128"/>
              </a:rPr>
              <a:t>Grade: A </a:t>
            </a:r>
          </a:p>
        </p:txBody>
      </p:sp>
      <p:pic>
        <p:nvPicPr>
          <p:cNvPr id="7" name="Picture 2" descr="Bildergebnis für codacy logo">
            <a:extLst>
              <a:ext uri="{FF2B5EF4-FFF2-40B4-BE49-F238E27FC236}">
                <a16:creationId xmlns:a16="http://schemas.microsoft.com/office/drawing/2014/main" id="{C7CE0EBB-A69E-4B90-ACE2-F6840E0EF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532" y="2285620"/>
            <a:ext cx="7462178" cy="141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69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Testing</a:t>
            </a:r>
            <a:br>
              <a:rPr lang="en-US" dirty="0"/>
            </a:br>
            <a:r>
              <a:rPr lang="en-US" sz="1800" b="0" dirty="0"/>
              <a:t>Metrics</a:t>
            </a:r>
            <a:endParaRPr lang="de-DE" dirty="0"/>
          </a:p>
        </p:txBody>
      </p:sp>
      <p:pic>
        <p:nvPicPr>
          <p:cNvPr id="8" name="Picture 7">
            <a:extLst>
              <a:ext uri="{FF2B5EF4-FFF2-40B4-BE49-F238E27FC236}">
                <a16:creationId xmlns:a16="http://schemas.microsoft.com/office/drawing/2014/main" id="{B6523DD6-7D7F-4F22-AADC-803806509677}"/>
              </a:ext>
            </a:extLst>
          </p:cNvPr>
          <p:cNvPicPr>
            <a:picLocks noChangeAspect="1"/>
          </p:cNvPicPr>
          <p:nvPr/>
        </p:nvPicPr>
        <p:blipFill>
          <a:blip r:embed="rId3"/>
          <a:stretch>
            <a:fillRect/>
          </a:stretch>
        </p:blipFill>
        <p:spPr>
          <a:xfrm>
            <a:off x="1246227" y="2155356"/>
            <a:ext cx="1904751" cy="1641360"/>
          </a:xfrm>
          <a:prstGeom prst="rect">
            <a:avLst/>
          </a:prstGeom>
        </p:spPr>
      </p:pic>
      <p:sp>
        <p:nvSpPr>
          <p:cNvPr id="6" name="TextBox 5">
            <a:extLst>
              <a:ext uri="{FF2B5EF4-FFF2-40B4-BE49-F238E27FC236}">
                <a16:creationId xmlns:a16="http://schemas.microsoft.com/office/drawing/2014/main" id="{6FE85144-A1E4-4208-BF2B-F616257B0522}"/>
              </a:ext>
            </a:extLst>
          </p:cNvPr>
          <p:cNvSpPr txBox="1"/>
          <p:nvPr/>
        </p:nvSpPr>
        <p:spPr>
          <a:xfrm>
            <a:off x="1100548" y="4247743"/>
            <a:ext cx="1856792"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Metrics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Reloaded</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IntelliJ</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Plugin</a:t>
            </a:r>
            <a:endParaRPr lang="de-DE" sz="1800" kern="0" dirty="0">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E5637DB4-CC3B-4A92-9210-7ADCD0B4C1B8}"/>
              </a:ext>
            </a:extLst>
          </p:cNvPr>
          <p:cNvPicPr>
            <a:picLocks noChangeAspect="1"/>
          </p:cNvPicPr>
          <p:nvPr/>
        </p:nvPicPr>
        <p:blipFill>
          <a:blip r:embed="rId4"/>
          <a:stretch>
            <a:fillRect/>
          </a:stretch>
        </p:blipFill>
        <p:spPr>
          <a:xfrm>
            <a:off x="5428688" y="5286702"/>
            <a:ext cx="5440500" cy="1354080"/>
          </a:xfrm>
          <a:prstGeom prst="rect">
            <a:avLst/>
          </a:prstGeom>
        </p:spPr>
      </p:pic>
      <p:pic>
        <p:nvPicPr>
          <p:cNvPr id="7" name="Picture 6">
            <a:extLst>
              <a:ext uri="{FF2B5EF4-FFF2-40B4-BE49-F238E27FC236}">
                <a16:creationId xmlns:a16="http://schemas.microsoft.com/office/drawing/2014/main" id="{230F0428-0B0A-45B3-914D-E2E313EA5A26}"/>
              </a:ext>
            </a:extLst>
          </p:cNvPr>
          <p:cNvPicPr>
            <a:picLocks noChangeAspect="1"/>
          </p:cNvPicPr>
          <p:nvPr/>
        </p:nvPicPr>
        <p:blipFill>
          <a:blip r:embed="rId5"/>
          <a:stretch>
            <a:fillRect/>
          </a:stretch>
        </p:blipFill>
        <p:spPr>
          <a:xfrm>
            <a:off x="4610443" y="764927"/>
            <a:ext cx="7076991" cy="4422218"/>
          </a:xfrm>
          <a:prstGeom prst="rect">
            <a:avLst/>
          </a:prstGeom>
        </p:spPr>
      </p:pic>
    </p:spTree>
    <p:extLst>
      <p:ext uri="{BB962C8B-B14F-4D97-AF65-F5344CB8AC3E}">
        <p14:creationId xmlns:p14="http://schemas.microsoft.com/office/powerpoint/2010/main" val="233182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a:xfrm>
            <a:off x="503869" y="2905623"/>
            <a:ext cx="5592132" cy="2500359"/>
          </a:xfrm>
        </p:spPr>
        <p:txBody>
          <a:bodyPr/>
          <a:lstStyle/>
          <a:p>
            <a:r>
              <a:rPr lang="en-US" dirty="0"/>
              <a:t>Contact Information</a:t>
            </a:r>
          </a:p>
          <a:p>
            <a:pPr lvl="1"/>
            <a:r>
              <a:rPr lang="en-US" b="1" dirty="0"/>
              <a:t>Felix Hausberger</a:t>
            </a:r>
          </a:p>
          <a:p>
            <a:pPr lvl="1"/>
            <a:r>
              <a:rPr lang="de-DE" noProof="1"/>
              <a:t>Customer Service</a:t>
            </a:r>
          </a:p>
          <a:p>
            <a:pPr lvl="1"/>
            <a:r>
              <a:rPr lang="en-US" dirty="0"/>
              <a:t>Felix.Hausberger@sap.com</a:t>
            </a:r>
          </a:p>
          <a:p>
            <a:pPr lvl="1"/>
            <a:r>
              <a:rPr lang="en-US" dirty="0"/>
              <a:t>0151/51377589</a:t>
            </a:r>
          </a:p>
          <a:p>
            <a:pPr lvl="1"/>
            <a:endParaRPr lang="en-US" dirty="0"/>
          </a:p>
          <a:p>
            <a:pPr lvl="1"/>
            <a:r>
              <a:rPr lang="en-US" dirty="0"/>
              <a:t>Blog:</a:t>
            </a:r>
          </a:p>
          <a:p>
            <a:pPr lvl="1"/>
            <a:r>
              <a:rPr lang="en-US" dirty="0"/>
              <a:t>https://dashup2k18.wordpress.com/</a:t>
            </a:r>
          </a:p>
        </p:txBody>
      </p:sp>
      <p:sp>
        <p:nvSpPr>
          <p:cNvPr id="2" name="Thank you"/>
          <p:cNvSpPr>
            <a:spLocks noGrp="1"/>
          </p:cNvSpPr>
          <p:nvPr>
            <p:ph type="ctrTitle"/>
          </p:nvPr>
        </p:nvSpPr>
        <p:spPr/>
        <p:txBody>
          <a:bodyPr/>
          <a:lstStyle/>
          <a:p>
            <a:r>
              <a:rPr lang="en-US" dirty="0"/>
              <a:t>Thank You.</a:t>
            </a:r>
          </a:p>
        </p:txBody>
      </p:sp>
      <p:pic>
        <p:nvPicPr>
          <p:cNvPr id="5" name="Picture 4">
            <a:extLst>
              <a:ext uri="{FF2B5EF4-FFF2-40B4-BE49-F238E27FC236}">
                <a16:creationId xmlns:a16="http://schemas.microsoft.com/office/drawing/2014/main" id="{D07A6E52-4588-422F-90DB-30DCED992A51}"/>
              </a:ext>
            </a:extLst>
          </p:cNvPr>
          <p:cNvPicPr>
            <a:picLocks noChangeAspect="1"/>
          </p:cNvPicPr>
          <p:nvPr/>
        </p:nvPicPr>
        <p:blipFill>
          <a:blip r:embed="rId2"/>
          <a:stretch>
            <a:fillRect/>
          </a:stretch>
        </p:blipFill>
        <p:spPr>
          <a:xfrm>
            <a:off x="503869" y="5945549"/>
            <a:ext cx="400516" cy="400516"/>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239823A-231B-4A48-A744-C630F4124481}"/>
              </a:ext>
            </a:extLst>
          </p:cNvPr>
          <p:cNvPicPr>
            <a:picLocks noChangeAspect="1"/>
          </p:cNvPicPr>
          <p:nvPr/>
        </p:nvPicPr>
        <p:blipFill>
          <a:blip r:embed="rId2"/>
          <a:stretch>
            <a:fillRect/>
          </a:stretch>
        </p:blipFill>
        <p:spPr>
          <a:xfrm>
            <a:off x="9412937" y="1592130"/>
            <a:ext cx="2613487" cy="2613487"/>
          </a:xfrm>
          <a:prstGeom prst="rect">
            <a:avLst/>
          </a:prstGeom>
        </p:spPr>
      </p:pic>
      <p:pic>
        <p:nvPicPr>
          <p:cNvPr id="3" name="Picture 2">
            <a:extLst>
              <a:ext uri="{FF2B5EF4-FFF2-40B4-BE49-F238E27FC236}">
                <a16:creationId xmlns:a16="http://schemas.microsoft.com/office/drawing/2014/main" id="{38F6635C-E972-4FB6-B73D-4D05E8C4AAC4}"/>
              </a:ext>
            </a:extLst>
          </p:cNvPr>
          <p:cNvPicPr>
            <a:picLocks noChangeAspect="1"/>
          </p:cNvPicPr>
          <p:nvPr/>
        </p:nvPicPr>
        <p:blipFill>
          <a:blip r:embed="rId3"/>
          <a:stretch>
            <a:fillRect/>
          </a:stretch>
        </p:blipFill>
        <p:spPr>
          <a:xfrm>
            <a:off x="7202431" y="4667890"/>
            <a:ext cx="2403579" cy="2403579"/>
          </a:xfrm>
          <a:prstGeom prst="rect">
            <a:avLst/>
          </a:prstGeom>
        </p:spPr>
      </p:pic>
      <p:pic>
        <p:nvPicPr>
          <p:cNvPr id="6" name="Picture 5">
            <a:extLst>
              <a:ext uri="{FF2B5EF4-FFF2-40B4-BE49-F238E27FC236}">
                <a16:creationId xmlns:a16="http://schemas.microsoft.com/office/drawing/2014/main" id="{6A4E2991-D782-415B-9061-BC51F715B256}"/>
              </a:ext>
            </a:extLst>
          </p:cNvPr>
          <p:cNvPicPr>
            <a:picLocks noChangeAspect="1"/>
          </p:cNvPicPr>
          <p:nvPr/>
        </p:nvPicPr>
        <p:blipFill>
          <a:blip r:embed="rId4"/>
          <a:stretch>
            <a:fillRect/>
          </a:stretch>
        </p:blipFill>
        <p:spPr>
          <a:xfrm>
            <a:off x="5442170" y="4956810"/>
            <a:ext cx="1825738" cy="1825738"/>
          </a:xfrm>
          <a:prstGeom prst="rect">
            <a:avLst/>
          </a:prstGeom>
        </p:spPr>
      </p:pic>
      <p:pic>
        <p:nvPicPr>
          <p:cNvPr id="10" name="Picture 9">
            <a:extLst>
              <a:ext uri="{FF2B5EF4-FFF2-40B4-BE49-F238E27FC236}">
                <a16:creationId xmlns:a16="http://schemas.microsoft.com/office/drawing/2014/main" id="{A07F12F3-61C6-42D5-A02B-C3996BB88A59}"/>
              </a:ext>
            </a:extLst>
          </p:cNvPr>
          <p:cNvPicPr>
            <a:picLocks noChangeAspect="1"/>
          </p:cNvPicPr>
          <p:nvPr/>
        </p:nvPicPr>
        <p:blipFill>
          <a:blip r:embed="rId5"/>
          <a:stretch>
            <a:fillRect/>
          </a:stretch>
        </p:blipFill>
        <p:spPr>
          <a:xfrm>
            <a:off x="9806415" y="3950089"/>
            <a:ext cx="1826532" cy="1826532"/>
          </a:xfrm>
          <a:prstGeom prst="rect">
            <a:avLst/>
          </a:prstGeom>
        </p:spPr>
      </p:pic>
      <p:pic>
        <p:nvPicPr>
          <p:cNvPr id="14" name="Picture 13">
            <a:extLst>
              <a:ext uri="{FF2B5EF4-FFF2-40B4-BE49-F238E27FC236}">
                <a16:creationId xmlns:a16="http://schemas.microsoft.com/office/drawing/2014/main" id="{572CB2D8-EEC6-4916-95D6-887214AFD3F5}"/>
              </a:ext>
            </a:extLst>
          </p:cNvPr>
          <p:cNvPicPr>
            <a:picLocks noChangeAspect="1"/>
          </p:cNvPicPr>
          <p:nvPr/>
        </p:nvPicPr>
        <p:blipFill>
          <a:blip r:embed="rId6"/>
          <a:stretch>
            <a:fillRect/>
          </a:stretch>
        </p:blipFill>
        <p:spPr>
          <a:xfrm>
            <a:off x="2925813" y="313994"/>
            <a:ext cx="1797002" cy="1797002"/>
          </a:xfrm>
          <a:prstGeom prst="rect">
            <a:avLst/>
          </a:prstGeom>
        </p:spPr>
      </p:pic>
      <p:pic>
        <p:nvPicPr>
          <p:cNvPr id="23" name="Picture 22">
            <a:extLst>
              <a:ext uri="{FF2B5EF4-FFF2-40B4-BE49-F238E27FC236}">
                <a16:creationId xmlns:a16="http://schemas.microsoft.com/office/drawing/2014/main" id="{78C229D2-EF71-4B2F-A46C-6BBDD8329E30}"/>
              </a:ext>
            </a:extLst>
          </p:cNvPr>
          <p:cNvPicPr>
            <a:picLocks noChangeAspect="1"/>
          </p:cNvPicPr>
          <p:nvPr/>
        </p:nvPicPr>
        <p:blipFill>
          <a:blip r:embed="rId7"/>
          <a:stretch>
            <a:fillRect/>
          </a:stretch>
        </p:blipFill>
        <p:spPr>
          <a:xfrm>
            <a:off x="3222161" y="4905366"/>
            <a:ext cx="1826531" cy="1826531"/>
          </a:xfrm>
          <a:prstGeom prst="rect">
            <a:avLst/>
          </a:prstGeom>
        </p:spPr>
      </p:pic>
      <p:pic>
        <p:nvPicPr>
          <p:cNvPr id="25" name="Picture 24">
            <a:extLst>
              <a:ext uri="{FF2B5EF4-FFF2-40B4-BE49-F238E27FC236}">
                <a16:creationId xmlns:a16="http://schemas.microsoft.com/office/drawing/2014/main" id="{10E8EDED-B8A1-4A34-A5B9-500FE7D84570}"/>
              </a:ext>
            </a:extLst>
          </p:cNvPr>
          <p:cNvPicPr>
            <a:picLocks noChangeAspect="1"/>
          </p:cNvPicPr>
          <p:nvPr/>
        </p:nvPicPr>
        <p:blipFill>
          <a:blip r:embed="rId8"/>
          <a:stretch>
            <a:fillRect/>
          </a:stretch>
        </p:blipFill>
        <p:spPr>
          <a:xfrm>
            <a:off x="742614" y="3908078"/>
            <a:ext cx="1826532" cy="1910553"/>
          </a:xfrm>
          <a:prstGeom prst="rect">
            <a:avLst/>
          </a:prstGeom>
        </p:spPr>
      </p:pic>
      <p:pic>
        <p:nvPicPr>
          <p:cNvPr id="29" name="Picture 28">
            <a:extLst>
              <a:ext uri="{FF2B5EF4-FFF2-40B4-BE49-F238E27FC236}">
                <a16:creationId xmlns:a16="http://schemas.microsoft.com/office/drawing/2014/main" id="{8CEE2064-0663-414C-BF72-E69D6FAE18FE}"/>
              </a:ext>
            </a:extLst>
          </p:cNvPr>
          <p:cNvPicPr>
            <a:picLocks noChangeAspect="1"/>
          </p:cNvPicPr>
          <p:nvPr/>
        </p:nvPicPr>
        <p:blipFill>
          <a:blip r:embed="rId9"/>
          <a:stretch>
            <a:fillRect/>
          </a:stretch>
        </p:blipFill>
        <p:spPr>
          <a:xfrm>
            <a:off x="754441" y="2000372"/>
            <a:ext cx="1797002" cy="1797002"/>
          </a:xfrm>
          <a:prstGeom prst="rect">
            <a:avLst/>
          </a:prstGeom>
        </p:spPr>
      </p:pic>
      <p:pic>
        <p:nvPicPr>
          <p:cNvPr id="30" name="Picture 29">
            <a:extLst>
              <a:ext uri="{FF2B5EF4-FFF2-40B4-BE49-F238E27FC236}">
                <a16:creationId xmlns:a16="http://schemas.microsoft.com/office/drawing/2014/main" id="{4AACB2A9-EFCC-4591-A1C7-DFCFAF48CC93}"/>
              </a:ext>
            </a:extLst>
          </p:cNvPr>
          <p:cNvPicPr>
            <a:picLocks noChangeAspect="1"/>
          </p:cNvPicPr>
          <p:nvPr/>
        </p:nvPicPr>
        <p:blipFill>
          <a:blip r:embed="rId10"/>
          <a:stretch>
            <a:fillRect/>
          </a:stretch>
        </p:blipFill>
        <p:spPr>
          <a:xfrm>
            <a:off x="3593636" y="1662553"/>
            <a:ext cx="1576206" cy="2613399"/>
          </a:xfrm>
          <a:prstGeom prst="rect">
            <a:avLst/>
          </a:prstGeom>
        </p:spPr>
      </p:pic>
      <p:pic>
        <p:nvPicPr>
          <p:cNvPr id="19" name="Picture 18">
            <a:extLst>
              <a:ext uri="{FF2B5EF4-FFF2-40B4-BE49-F238E27FC236}">
                <a16:creationId xmlns:a16="http://schemas.microsoft.com/office/drawing/2014/main" id="{00E1D071-A920-4D00-8070-FEE3C2A0D428}"/>
              </a:ext>
            </a:extLst>
          </p:cNvPr>
          <p:cNvPicPr>
            <a:picLocks noChangeAspect="1"/>
          </p:cNvPicPr>
          <p:nvPr/>
        </p:nvPicPr>
        <p:blipFill>
          <a:blip r:embed="rId11"/>
          <a:stretch>
            <a:fillRect/>
          </a:stretch>
        </p:blipFill>
        <p:spPr>
          <a:xfrm>
            <a:off x="7586405" y="284464"/>
            <a:ext cx="1826532" cy="1826532"/>
          </a:xfrm>
          <a:prstGeom prst="rect">
            <a:avLst/>
          </a:prstGeom>
        </p:spPr>
      </p:pic>
      <p:pic>
        <p:nvPicPr>
          <p:cNvPr id="32" name="Picture 31">
            <a:extLst>
              <a:ext uri="{FF2B5EF4-FFF2-40B4-BE49-F238E27FC236}">
                <a16:creationId xmlns:a16="http://schemas.microsoft.com/office/drawing/2014/main" id="{7E22BBAF-2C59-465E-BEA4-EAC153E36830}"/>
              </a:ext>
            </a:extLst>
          </p:cNvPr>
          <p:cNvPicPr>
            <a:picLocks noChangeAspect="1"/>
          </p:cNvPicPr>
          <p:nvPr/>
        </p:nvPicPr>
        <p:blipFill>
          <a:blip r:embed="rId12"/>
          <a:stretch>
            <a:fillRect/>
          </a:stretch>
        </p:blipFill>
        <p:spPr>
          <a:xfrm>
            <a:off x="5190656" y="313994"/>
            <a:ext cx="1797002" cy="1797002"/>
          </a:xfrm>
          <a:prstGeom prst="rect">
            <a:avLst/>
          </a:prstGeom>
        </p:spPr>
      </p:pic>
      <p:sp>
        <p:nvSpPr>
          <p:cNvPr id="33" name="TextBox 32">
            <a:extLst>
              <a:ext uri="{FF2B5EF4-FFF2-40B4-BE49-F238E27FC236}">
                <a16:creationId xmlns:a16="http://schemas.microsoft.com/office/drawing/2014/main" id="{E5F953DC-0B48-4B3D-BE1D-9DC2E53C315A}"/>
              </a:ext>
            </a:extLst>
          </p:cNvPr>
          <p:cNvSpPr txBox="1"/>
          <p:nvPr/>
        </p:nvSpPr>
        <p:spPr>
          <a:xfrm>
            <a:off x="5190656" y="2914974"/>
            <a:ext cx="3724455" cy="147732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9600" b="1" kern="0" dirty="0" err="1">
                <a:solidFill>
                  <a:srgbClr val="5FA0FF"/>
                </a:solidFill>
                <a:ea typeface="Arial Unicode MS" pitchFamily="34" charset="-128"/>
                <a:cs typeface="Arial Unicode MS" pitchFamily="34" charset="-128"/>
              </a:rPr>
              <a:t>ashup</a:t>
            </a:r>
            <a:endParaRPr lang="en-US" sz="9600" b="1" kern="0" dirty="0" err="1">
              <a:solidFill>
                <a:srgbClr val="5FA0FF"/>
              </a:solidFill>
              <a:ea typeface="Arial Unicode MS" pitchFamily="34" charset="-128"/>
              <a:cs typeface="Arial Unicode MS" pitchFamily="34" charset="-128"/>
            </a:endParaRPr>
          </a:p>
        </p:txBody>
      </p:sp>
    </p:spTree>
    <p:extLst>
      <p:ext uri="{BB962C8B-B14F-4D97-AF65-F5344CB8AC3E}">
        <p14:creationId xmlns:p14="http://schemas.microsoft.com/office/powerpoint/2010/main" val="42690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nodeType="clickEffect">
                                  <p:stCondLst>
                                    <p:cond delay="0"/>
                                  </p:stCondLst>
                                  <p:childTnLst>
                                    <p:animScale>
                                      <p:cBhvr>
                                        <p:cTn id="46" dur="2000" fill="hold"/>
                                        <p:tgtEl>
                                          <p:spTgt spid="14"/>
                                        </p:tgtEl>
                                      </p:cBhvr>
                                      <p:by x="50000" y="50000"/>
                                    </p:animScale>
                                  </p:childTnLst>
                                </p:cTn>
                              </p:par>
                              <p:par>
                                <p:cTn id="47" presetID="6" presetClass="emph" presetSubtype="0" fill="hold" nodeType="withEffect">
                                  <p:stCondLst>
                                    <p:cond delay="0"/>
                                  </p:stCondLst>
                                  <p:childTnLst>
                                    <p:animScale>
                                      <p:cBhvr>
                                        <p:cTn id="48" dur="2000" fill="hold"/>
                                        <p:tgtEl>
                                          <p:spTgt spid="32"/>
                                        </p:tgtEl>
                                      </p:cBhvr>
                                      <p:by x="50000" y="50000"/>
                                    </p:animScale>
                                  </p:childTnLst>
                                </p:cTn>
                              </p:par>
                              <p:par>
                                <p:cTn id="49" presetID="6" presetClass="emph" presetSubtype="0" fill="hold" nodeType="withEffect">
                                  <p:stCondLst>
                                    <p:cond delay="0"/>
                                  </p:stCondLst>
                                  <p:childTnLst>
                                    <p:animScale>
                                      <p:cBhvr>
                                        <p:cTn id="50" dur="2000" fill="hold"/>
                                        <p:tgtEl>
                                          <p:spTgt spid="19"/>
                                        </p:tgtEl>
                                      </p:cBhvr>
                                      <p:by x="50000" y="50000"/>
                                    </p:animScale>
                                  </p:childTnLst>
                                </p:cTn>
                              </p:par>
                              <p:par>
                                <p:cTn id="51" presetID="6" presetClass="emph" presetSubtype="0" fill="hold" nodeType="withEffect">
                                  <p:stCondLst>
                                    <p:cond delay="0"/>
                                  </p:stCondLst>
                                  <p:childTnLst>
                                    <p:animScale>
                                      <p:cBhvr>
                                        <p:cTn id="52" dur="2000" fill="hold"/>
                                        <p:tgtEl>
                                          <p:spTgt spid="18"/>
                                        </p:tgtEl>
                                      </p:cBhvr>
                                      <p:by x="50000" y="50000"/>
                                    </p:animScale>
                                  </p:childTnLst>
                                </p:cTn>
                              </p:par>
                              <p:par>
                                <p:cTn id="53" presetID="6" presetClass="emph" presetSubtype="0" fill="hold" nodeType="withEffect">
                                  <p:stCondLst>
                                    <p:cond delay="0"/>
                                  </p:stCondLst>
                                  <p:childTnLst>
                                    <p:animScale>
                                      <p:cBhvr>
                                        <p:cTn id="54" dur="2000" fill="hold"/>
                                        <p:tgtEl>
                                          <p:spTgt spid="10"/>
                                        </p:tgtEl>
                                      </p:cBhvr>
                                      <p:by x="50000" y="50000"/>
                                    </p:animScale>
                                  </p:childTnLst>
                                </p:cTn>
                              </p:par>
                              <p:par>
                                <p:cTn id="55" presetID="6" presetClass="emph" presetSubtype="0" fill="hold" nodeType="withEffect">
                                  <p:stCondLst>
                                    <p:cond delay="0"/>
                                  </p:stCondLst>
                                  <p:childTnLst>
                                    <p:animScale>
                                      <p:cBhvr>
                                        <p:cTn id="56" dur="2000" fill="hold"/>
                                        <p:tgtEl>
                                          <p:spTgt spid="3"/>
                                        </p:tgtEl>
                                      </p:cBhvr>
                                      <p:by x="50000" y="50000"/>
                                    </p:animScale>
                                  </p:childTnLst>
                                </p:cTn>
                              </p:par>
                              <p:par>
                                <p:cTn id="57" presetID="6" presetClass="emph" presetSubtype="0" fill="hold" nodeType="withEffect">
                                  <p:stCondLst>
                                    <p:cond delay="0"/>
                                  </p:stCondLst>
                                  <p:childTnLst>
                                    <p:animScale>
                                      <p:cBhvr>
                                        <p:cTn id="58" dur="2000" fill="hold"/>
                                        <p:tgtEl>
                                          <p:spTgt spid="6"/>
                                        </p:tgtEl>
                                      </p:cBhvr>
                                      <p:by x="50000" y="50000"/>
                                    </p:animScale>
                                  </p:childTnLst>
                                </p:cTn>
                              </p:par>
                              <p:par>
                                <p:cTn id="59" presetID="6" presetClass="emph" presetSubtype="0" fill="hold" nodeType="withEffect">
                                  <p:stCondLst>
                                    <p:cond delay="0"/>
                                  </p:stCondLst>
                                  <p:childTnLst>
                                    <p:animScale>
                                      <p:cBhvr>
                                        <p:cTn id="60" dur="2000" fill="hold"/>
                                        <p:tgtEl>
                                          <p:spTgt spid="23"/>
                                        </p:tgtEl>
                                      </p:cBhvr>
                                      <p:by x="50000" y="50000"/>
                                    </p:animScale>
                                  </p:childTnLst>
                                </p:cTn>
                              </p:par>
                              <p:par>
                                <p:cTn id="61" presetID="6" presetClass="emph" presetSubtype="0" fill="hold" nodeType="withEffect">
                                  <p:stCondLst>
                                    <p:cond delay="0"/>
                                  </p:stCondLst>
                                  <p:childTnLst>
                                    <p:animScale>
                                      <p:cBhvr>
                                        <p:cTn id="62" dur="2000" fill="hold"/>
                                        <p:tgtEl>
                                          <p:spTgt spid="25"/>
                                        </p:tgtEl>
                                      </p:cBhvr>
                                      <p:by x="50000" y="50000"/>
                                    </p:animScale>
                                  </p:childTnLst>
                                </p:cTn>
                              </p:par>
                              <p:par>
                                <p:cTn id="63" presetID="6" presetClass="emph" presetSubtype="0" fill="hold" nodeType="withEffect">
                                  <p:stCondLst>
                                    <p:cond delay="0"/>
                                  </p:stCondLst>
                                  <p:childTnLst>
                                    <p:animScale>
                                      <p:cBhvr>
                                        <p:cTn id="64" dur="2000" fill="hold"/>
                                        <p:tgtEl>
                                          <p:spTgt spid="29"/>
                                        </p:tgtEl>
                                      </p:cBhvr>
                                      <p:by x="50000" y="50000"/>
                                    </p:animScale>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animEffect transition="in" filter="fade">
                                      <p:cBhvr>
                                        <p:cTn id="71" dur="500"/>
                                        <p:tgtEl>
                                          <p:spTgt spid="30"/>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p:cTn id="74" dur="500" fill="hold"/>
                                        <p:tgtEl>
                                          <p:spTgt spid="33"/>
                                        </p:tgtEl>
                                        <p:attrNameLst>
                                          <p:attrName>ppt_w</p:attrName>
                                        </p:attrNameLst>
                                      </p:cBhvr>
                                      <p:tavLst>
                                        <p:tav tm="0">
                                          <p:val>
                                            <p:fltVal val="0"/>
                                          </p:val>
                                        </p:tav>
                                        <p:tav tm="100000">
                                          <p:val>
                                            <p:strVal val="#ppt_w"/>
                                          </p:val>
                                        </p:tav>
                                      </p:tavLst>
                                    </p:anim>
                                    <p:anim calcmode="lin" valueType="num">
                                      <p:cBhvr>
                                        <p:cTn id="75" dur="500" fill="hold"/>
                                        <p:tgtEl>
                                          <p:spTgt spid="33"/>
                                        </p:tgtEl>
                                        <p:attrNameLst>
                                          <p:attrName>ppt_h</p:attrName>
                                        </p:attrNameLst>
                                      </p:cBhvr>
                                      <p:tavLst>
                                        <p:tav tm="0">
                                          <p:val>
                                            <p:fltVal val="0"/>
                                          </p:val>
                                        </p:tav>
                                        <p:tav tm="100000">
                                          <p:val>
                                            <p:strVal val="#ppt_h"/>
                                          </p:val>
                                        </p:tav>
                                      </p:tavLst>
                                    </p:anim>
                                    <p:animEffect transition="in" filter="fade">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r>
              <a:rPr lang="de-DE" b="1" dirty="0"/>
              <a:t>[Text]</a:t>
            </a:r>
            <a:endParaRPr lang="en-US" dirty="0"/>
          </a:p>
        </p:txBody>
      </p:sp>
      <p:sp>
        <p:nvSpPr>
          <p:cNvPr id="14" name="Text Placeholder column 2"/>
          <p:cNvSpPr>
            <a:spLocks noGrp="1"/>
          </p:cNvSpPr>
          <p:nvPr>
            <p:ph type="body" sz="quarter" idx="15"/>
          </p:nvPr>
        </p:nvSpPr>
        <p:spPr bwMode="gray"/>
        <p:txBody>
          <a:bodyPr/>
          <a:lstStyle/>
          <a:p>
            <a:pPr lvl="0"/>
            <a:r>
              <a:rPr lang="de-DE" b="1" dirty="0"/>
              <a:t>[Text]</a:t>
            </a:r>
            <a:endParaRPr lang="en-US" dirty="0"/>
          </a:p>
        </p:txBody>
      </p:sp>
      <p:sp>
        <p:nvSpPr>
          <p:cNvPr id="10" name="Text Placeholder column 1"/>
          <p:cNvSpPr>
            <a:spLocks noGrp="1"/>
          </p:cNvSpPr>
          <p:nvPr>
            <p:ph type="body" sz="quarter" idx="10"/>
          </p:nvPr>
        </p:nvSpPr>
        <p:spPr bwMode="gray"/>
        <p:txBody>
          <a:bodyPr/>
          <a:lstStyle/>
          <a:p>
            <a:pPr lvl="0"/>
            <a:r>
              <a:rPr lang="de-DE" b="1" dirty="0"/>
              <a:t>[Text]</a:t>
            </a:r>
            <a:endParaRPr lang="en-US" dirty="0"/>
          </a:p>
        </p:txBody>
      </p:sp>
      <p:sp>
        <p:nvSpPr>
          <p:cNvPr id="2" name="Title"/>
          <p:cNvSpPr>
            <a:spLocks noGrp="1"/>
          </p:cNvSpPr>
          <p:nvPr>
            <p:ph type="title"/>
          </p:nvPr>
        </p:nvSpPr>
        <p:spPr bwMode="gray"/>
        <p:txBody>
          <a:bodyPr/>
          <a:lstStyle/>
          <a:p>
            <a:r>
              <a:rPr lang="en-US" dirty="0"/>
              <a:t>Template 1</a:t>
            </a:r>
          </a:p>
        </p:txBody>
      </p:sp>
      <p:sp>
        <p:nvSpPr>
          <p:cNvPr id="4" name="Picture Placeholder 3">
            <a:extLst>
              <a:ext uri="{FF2B5EF4-FFF2-40B4-BE49-F238E27FC236}">
                <a16:creationId xmlns:a16="http://schemas.microsoft.com/office/drawing/2014/main" id="{C8467DFE-F0E5-4B24-9C10-0EF966942C0E}"/>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B21A7A42-5389-47BE-9ED5-E6E5EEB0B39E}"/>
              </a:ext>
            </a:extLst>
          </p:cNvPr>
          <p:cNvSpPr>
            <a:spLocks noGrp="1"/>
          </p:cNvSpPr>
          <p:nvPr>
            <p:ph type="pic" sz="quarter" idx="16"/>
          </p:nvPr>
        </p:nvSpPr>
        <p:spPr/>
      </p:sp>
      <p:sp>
        <p:nvSpPr>
          <p:cNvPr id="8" name="Picture Placeholder 7">
            <a:extLst>
              <a:ext uri="{FF2B5EF4-FFF2-40B4-BE49-F238E27FC236}">
                <a16:creationId xmlns:a16="http://schemas.microsoft.com/office/drawing/2014/main" id="{4DE9C866-1D90-4159-BCAB-EE0491B617B1}"/>
              </a:ext>
            </a:extLst>
          </p:cNvPr>
          <p:cNvSpPr>
            <a:spLocks noGrp="1"/>
          </p:cNvSpPr>
          <p:nvPr>
            <p:ph type="pic" sz="quarter" idx="14"/>
          </p:nvPr>
        </p:nvSpPr>
        <p:spPr/>
      </p:sp>
    </p:spTree>
    <p:extLst>
      <p:ext uri="{BB962C8B-B14F-4D97-AF65-F5344CB8AC3E}">
        <p14:creationId xmlns:p14="http://schemas.microsoft.com/office/powerpoint/2010/main" val="11754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marL="0" lvl="1" indent="0">
              <a:buNone/>
            </a:pPr>
            <a:endParaRPr lang="de-DE" dirty="0"/>
          </a:p>
        </p:txBody>
      </p:sp>
      <p:sp>
        <p:nvSpPr>
          <p:cNvPr id="4" name="Title"/>
          <p:cNvSpPr>
            <a:spLocks noGrp="1"/>
          </p:cNvSpPr>
          <p:nvPr>
            <p:ph type="title"/>
          </p:nvPr>
        </p:nvSpPr>
        <p:spPr>
          <a:xfrm>
            <a:off x="503870" y="504761"/>
            <a:ext cx="11183564" cy="369204"/>
          </a:xfrm>
        </p:spPr>
        <p:txBody>
          <a:bodyPr/>
          <a:lstStyle/>
          <a:p>
            <a:r>
              <a:rPr lang="en-US" dirty="0"/>
              <a:t>Template 2</a:t>
            </a:r>
            <a:endParaRPr lang="en-US" sz="1999" b="0" dirty="0"/>
          </a:p>
        </p:txBody>
      </p:sp>
    </p:spTree>
    <p:extLst>
      <p:ext uri="{BB962C8B-B14F-4D97-AF65-F5344CB8AC3E}">
        <p14:creationId xmlns:p14="http://schemas.microsoft.com/office/powerpoint/2010/main" val="410516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8" y="1620000"/>
            <a:ext cx="11183565" cy="4716000"/>
          </a:xfrm>
        </p:spPr>
        <p:txBody>
          <a:bodyPr/>
          <a:lstStyle/>
          <a:p>
            <a:pPr lvl="0"/>
            <a:r>
              <a:rPr lang="en-US" dirty="0" err="1"/>
              <a:t>Ebene</a:t>
            </a:r>
            <a:r>
              <a:rPr lang="en-US" dirty="0"/>
              <a:t> 1</a:t>
            </a:r>
          </a:p>
          <a:p>
            <a:pPr lvl="1"/>
            <a:r>
              <a:rPr lang="en-US" dirty="0" err="1"/>
              <a:t>Ebene</a:t>
            </a:r>
            <a:r>
              <a:rPr lang="en-US" dirty="0"/>
              <a:t> 2</a:t>
            </a:r>
          </a:p>
          <a:p>
            <a:pPr lvl="2"/>
            <a:r>
              <a:rPr lang="en-US" dirty="0" err="1"/>
              <a:t>Ebene</a:t>
            </a:r>
            <a:r>
              <a:rPr lang="en-US" dirty="0"/>
              <a:t> 3</a:t>
            </a:r>
          </a:p>
          <a:p>
            <a:pPr lvl="3"/>
            <a:r>
              <a:rPr lang="en-US" dirty="0" err="1"/>
              <a:t>Ebene</a:t>
            </a:r>
            <a:r>
              <a:rPr lang="en-US" dirty="0"/>
              <a:t> 4</a:t>
            </a:r>
          </a:p>
          <a:p>
            <a:pPr lvl="4"/>
            <a:r>
              <a:rPr lang="en-US" dirty="0" err="1"/>
              <a:t>Ebene</a:t>
            </a:r>
            <a:r>
              <a:rPr lang="en-US" dirty="0"/>
              <a:t> 5</a:t>
            </a:r>
          </a:p>
          <a:p>
            <a:pPr marL="0" lvl="1" indent="0">
              <a:buNone/>
            </a:pPr>
            <a:endParaRPr lang="de-DE" dirty="0"/>
          </a:p>
        </p:txBody>
      </p:sp>
      <p:sp>
        <p:nvSpPr>
          <p:cNvPr id="4" name="Title"/>
          <p:cNvSpPr>
            <a:spLocks noGrp="1"/>
          </p:cNvSpPr>
          <p:nvPr>
            <p:ph type="title"/>
          </p:nvPr>
        </p:nvSpPr>
        <p:spPr>
          <a:xfrm>
            <a:off x="503870" y="504761"/>
            <a:ext cx="11183564" cy="369332"/>
          </a:xfrm>
        </p:spPr>
        <p:txBody>
          <a:bodyPr/>
          <a:lstStyle/>
          <a:p>
            <a:r>
              <a:rPr lang="en-US" sz="2400" dirty="0"/>
              <a:t>Template 3</a:t>
            </a:r>
          </a:p>
        </p:txBody>
      </p:sp>
    </p:spTree>
    <p:extLst>
      <p:ext uri="{BB962C8B-B14F-4D97-AF65-F5344CB8AC3E}">
        <p14:creationId xmlns:p14="http://schemas.microsoft.com/office/powerpoint/2010/main" val="421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lgn="ctr"/>
            <a:r>
              <a:rPr lang="de-DE" b="1" dirty="0"/>
              <a:t>User Management</a:t>
            </a:r>
            <a:endParaRPr lang="en-US" dirty="0"/>
          </a:p>
        </p:txBody>
      </p:sp>
      <p:sp>
        <p:nvSpPr>
          <p:cNvPr id="14" name="Text Placeholder column 2"/>
          <p:cNvSpPr>
            <a:spLocks noGrp="1"/>
          </p:cNvSpPr>
          <p:nvPr>
            <p:ph type="body" sz="quarter" idx="15"/>
          </p:nvPr>
        </p:nvSpPr>
        <p:spPr bwMode="gray"/>
        <p:txBody>
          <a:bodyPr/>
          <a:lstStyle/>
          <a:p>
            <a:pPr lvl="0" algn="ctr"/>
            <a:r>
              <a:rPr lang="de-DE" b="1" dirty="0"/>
              <a:t>Layout</a:t>
            </a:r>
            <a:endParaRPr lang="en-US" dirty="0"/>
          </a:p>
        </p:txBody>
      </p:sp>
      <p:sp>
        <p:nvSpPr>
          <p:cNvPr id="10" name="Text Placeholder column 1"/>
          <p:cNvSpPr>
            <a:spLocks noGrp="1"/>
          </p:cNvSpPr>
          <p:nvPr>
            <p:ph type="body" sz="quarter" idx="10"/>
          </p:nvPr>
        </p:nvSpPr>
        <p:spPr bwMode="gray"/>
        <p:txBody>
          <a:bodyPr/>
          <a:lstStyle/>
          <a:p>
            <a:pPr lvl="0" algn="ctr"/>
            <a:r>
              <a:rPr lang="de-DE" b="1" dirty="0" err="1"/>
              <a:t>Widgets</a:t>
            </a:r>
            <a:endParaRPr lang="en-US" dirty="0"/>
          </a:p>
        </p:txBody>
      </p:sp>
      <p:sp>
        <p:nvSpPr>
          <p:cNvPr id="2" name="Title"/>
          <p:cNvSpPr>
            <a:spLocks noGrp="1"/>
          </p:cNvSpPr>
          <p:nvPr>
            <p:ph type="title"/>
          </p:nvPr>
        </p:nvSpPr>
        <p:spPr bwMode="gray">
          <a:xfrm>
            <a:off x="503870" y="504000"/>
            <a:ext cx="11183564" cy="646331"/>
          </a:xfrm>
        </p:spPr>
        <p:txBody>
          <a:bodyPr/>
          <a:lstStyle/>
          <a:p>
            <a:r>
              <a:rPr lang="en-US" sz="2400" dirty="0"/>
              <a:t>Requirements</a:t>
            </a:r>
            <a:br>
              <a:rPr lang="en-US" dirty="0"/>
            </a:br>
            <a:r>
              <a:rPr lang="en-US" sz="1800" b="0" dirty="0"/>
              <a:t>Use Cases</a:t>
            </a:r>
            <a:endParaRPr lang="en-US" dirty="0"/>
          </a:p>
        </p:txBody>
      </p:sp>
      <p:pic>
        <p:nvPicPr>
          <p:cNvPr id="9" name="Picture Placeholder 8">
            <a:extLst>
              <a:ext uri="{FF2B5EF4-FFF2-40B4-BE49-F238E27FC236}">
                <a16:creationId xmlns:a16="http://schemas.microsoft.com/office/drawing/2014/main" id="{9706FA16-B3E3-49BA-8954-B3A1C7092AA8}"/>
              </a:ext>
            </a:extLst>
          </p:cNvPr>
          <p:cNvPicPr>
            <a:picLocks noGrp="1" noChangeAspect="1"/>
          </p:cNvPicPr>
          <p:nvPr>
            <p:ph type="pic" sz="quarter" idx="12"/>
          </p:nvPr>
        </p:nvPicPr>
        <p:blipFill>
          <a:blip r:embed="rId3"/>
          <a:srcRect t="2452" b="2452"/>
          <a:stretch>
            <a:fillRect/>
          </a:stretch>
        </p:blipFill>
        <p:spPr>
          <a:xfrm>
            <a:off x="4399910" y="1618204"/>
            <a:ext cx="3390900" cy="2232025"/>
          </a:xfrm>
          <a:prstGeom prst="rect">
            <a:avLst/>
          </a:prstGeom>
        </p:spPr>
      </p:pic>
      <p:pic>
        <p:nvPicPr>
          <p:cNvPr id="15" name="Picture 14">
            <a:extLst>
              <a:ext uri="{FF2B5EF4-FFF2-40B4-BE49-F238E27FC236}">
                <a16:creationId xmlns:a16="http://schemas.microsoft.com/office/drawing/2014/main" id="{21503CF2-ECA3-455F-8A34-50DD47EE9765}"/>
              </a:ext>
            </a:extLst>
          </p:cNvPr>
          <p:cNvPicPr>
            <a:picLocks noChangeAspect="1"/>
          </p:cNvPicPr>
          <p:nvPr/>
        </p:nvPicPr>
        <p:blipFill>
          <a:blip r:embed="rId4"/>
          <a:stretch>
            <a:fillRect/>
          </a:stretch>
        </p:blipFill>
        <p:spPr>
          <a:xfrm>
            <a:off x="8876261" y="1618204"/>
            <a:ext cx="2232025" cy="2232025"/>
          </a:xfrm>
          <a:prstGeom prst="rect">
            <a:avLst/>
          </a:prstGeom>
        </p:spPr>
      </p:pic>
      <p:pic>
        <p:nvPicPr>
          <p:cNvPr id="17" name="Picture Placeholder 16">
            <a:extLst>
              <a:ext uri="{FF2B5EF4-FFF2-40B4-BE49-F238E27FC236}">
                <a16:creationId xmlns:a16="http://schemas.microsoft.com/office/drawing/2014/main" id="{54A0B3FA-F084-4BA4-A848-3D48B60F397B}"/>
              </a:ext>
            </a:extLst>
          </p:cNvPr>
          <p:cNvPicPr>
            <a:picLocks noGrp="1" noChangeAspect="1"/>
          </p:cNvPicPr>
          <p:nvPr>
            <p:ph type="pic" sz="quarter" idx="14"/>
          </p:nvPr>
        </p:nvPicPr>
        <p:blipFill>
          <a:blip r:embed="rId5"/>
          <a:srcRect l="6818" r="6818"/>
          <a:stretch>
            <a:fillRect/>
          </a:stretch>
        </p:blipFill>
        <p:spPr>
          <a:xfrm>
            <a:off x="503869" y="1618204"/>
            <a:ext cx="3390900" cy="2233071"/>
          </a:xfrm>
          <a:prstGeom prst="rect">
            <a:avLst/>
          </a:prstGeom>
        </p:spPr>
      </p:pic>
    </p:spTree>
    <p:extLst>
      <p:ext uri="{BB962C8B-B14F-4D97-AF65-F5344CB8AC3E}">
        <p14:creationId xmlns:p14="http://schemas.microsoft.com/office/powerpoint/2010/main" val="314686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column 2"/>
          <p:cNvSpPr>
            <a:spLocks noGrp="1"/>
          </p:cNvSpPr>
          <p:nvPr>
            <p:ph type="body" sz="quarter" idx="15"/>
          </p:nvPr>
        </p:nvSpPr>
        <p:spPr bwMode="gray">
          <a:xfrm>
            <a:off x="6907143" y="4354922"/>
            <a:ext cx="3390317" cy="1981079"/>
          </a:xfrm>
        </p:spPr>
        <p:txBody>
          <a:bodyPr/>
          <a:lstStyle/>
          <a:p>
            <a:pPr lvl="0" algn="ctr"/>
            <a:r>
              <a:rPr lang="de-DE" b="1" dirty="0"/>
              <a:t>Marketplace</a:t>
            </a:r>
            <a:endParaRPr lang="en-US" dirty="0"/>
          </a:p>
        </p:txBody>
      </p:sp>
      <p:sp>
        <p:nvSpPr>
          <p:cNvPr id="10" name="Text Placeholder column 1"/>
          <p:cNvSpPr>
            <a:spLocks noGrp="1"/>
          </p:cNvSpPr>
          <p:nvPr>
            <p:ph type="body" sz="quarter" idx="10"/>
          </p:nvPr>
        </p:nvSpPr>
        <p:spPr bwMode="gray">
          <a:xfrm>
            <a:off x="1695359" y="4354921"/>
            <a:ext cx="3390317" cy="1981079"/>
          </a:xfrm>
        </p:spPr>
        <p:txBody>
          <a:bodyPr/>
          <a:lstStyle/>
          <a:p>
            <a:pPr lvl="0" algn="ctr"/>
            <a:r>
              <a:rPr lang="de-DE" b="1" dirty="0" err="1"/>
              <a:t>Workbench</a:t>
            </a:r>
            <a:endParaRPr lang="en-US" dirty="0"/>
          </a:p>
        </p:txBody>
      </p:sp>
      <p:sp>
        <p:nvSpPr>
          <p:cNvPr id="2" name="Title"/>
          <p:cNvSpPr>
            <a:spLocks noGrp="1"/>
          </p:cNvSpPr>
          <p:nvPr>
            <p:ph type="title"/>
          </p:nvPr>
        </p:nvSpPr>
        <p:spPr bwMode="gray">
          <a:xfrm>
            <a:off x="503870" y="504000"/>
            <a:ext cx="11183564" cy="646331"/>
          </a:xfrm>
        </p:spPr>
        <p:txBody>
          <a:bodyPr/>
          <a:lstStyle/>
          <a:p>
            <a:r>
              <a:rPr lang="en-US" sz="2400" dirty="0"/>
              <a:t>Requirements</a:t>
            </a:r>
            <a:br>
              <a:rPr lang="en-US" dirty="0"/>
            </a:br>
            <a:r>
              <a:rPr lang="en-US" sz="1800" b="0" dirty="0"/>
              <a:t>Use Cases</a:t>
            </a:r>
            <a:endParaRPr lang="en-US" dirty="0"/>
          </a:p>
        </p:txBody>
      </p:sp>
      <p:pic>
        <p:nvPicPr>
          <p:cNvPr id="16" name="Picture 15">
            <a:extLst>
              <a:ext uri="{FF2B5EF4-FFF2-40B4-BE49-F238E27FC236}">
                <a16:creationId xmlns:a16="http://schemas.microsoft.com/office/drawing/2014/main" id="{275CB5AE-3A47-4769-8B4A-77B3B5133990}"/>
              </a:ext>
            </a:extLst>
          </p:cNvPr>
          <p:cNvPicPr>
            <a:picLocks noChangeAspect="1"/>
          </p:cNvPicPr>
          <p:nvPr/>
        </p:nvPicPr>
        <p:blipFill>
          <a:blip r:embed="rId3"/>
          <a:stretch>
            <a:fillRect/>
          </a:stretch>
        </p:blipFill>
        <p:spPr>
          <a:xfrm>
            <a:off x="1695360" y="1485787"/>
            <a:ext cx="3390317" cy="2256679"/>
          </a:xfrm>
          <a:prstGeom prst="rect">
            <a:avLst/>
          </a:prstGeom>
        </p:spPr>
      </p:pic>
      <p:pic>
        <p:nvPicPr>
          <p:cNvPr id="18" name="Picture 17">
            <a:extLst>
              <a:ext uri="{FF2B5EF4-FFF2-40B4-BE49-F238E27FC236}">
                <a16:creationId xmlns:a16="http://schemas.microsoft.com/office/drawing/2014/main" id="{A165FB81-C7F9-4DF2-B3D2-9211E658EE0A}"/>
              </a:ext>
            </a:extLst>
          </p:cNvPr>
          <p:cNvPicPr>
            <a:picLocks noChangeAspect="1"/>
          </p:cNvPicPr>
          <p:nvPr/>
        </p:nvPicPr>
        <p:blipFill>
          <a:blip r:embed="rId4"/>
          <a:stretch>
            <a:fillRect/>
          </a:stretch>
        </p:blipFill>
        <p:spPr>
          <a:xfrm>
            <a:off x="7217234" y="1229058"/>
            <a:ext cx="2770137" cy="2770137"/>
          </a:xfrm>
          <a:prstGeom prst="rect">
            <a:avLst/>
          </a:prstGeom>
        </p:spPr>
      </p:pic>
      <p:sp>
        <p:nvSpPr>
          <p:cNvPr id="21" name="Arrow: Right 20">
            <a:extLst>
              <a:ext uri="{FF2B5EF4-FFF2-40B4-BE49-F238E27FC236}">
                <a16:creationId xmlns:a16="http://schemas.microsoft.com/office/drawing/2014/main" id="{1505723B-0731-47BC-95FB-CF147BE50957}"/>
              </a:ext>
            </a:extLst>
          </p:cNvPr>
          <p:cNvSpPr/>
          <p:nvPr/>
        </p:nvSpPr>
        <p:spPr bwMode="gray">
          <a:xfrm>
            <a:off x="2588651" y="5372213"/>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F11283CB-95F5-4CEE-9D17-B808071B7350}"/>
              </a:ext>
            </a:extLst>
          </p:cNvPr>
          <p:cNvSpPr txBox="1"/>
          <p:nvPr/>
        </p:nvSpPr>
        <p:spPr>
          <a:xfrm>
            <a:off x="4137049" y="5564065"/>
            <a:ext cx="5540188"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a:ea typeface="Arial Unicode MS" pitchFamily="34" charset="-128"/>
                <a:cs typeface="Arial Unicode MS" pitchFamily="34" charset="-128"/>
              </a:rPr>
              <a:t>Software </a:t>
            </a:r>
            <a:r>
              <a:rPr lang="de-DE" sz="2400" b="1" kern="0" dirty="0" err="1">
                <a:ea typeface="Arial Unicode MS" pitchFamily="34" charset="-128"/>
                <a:cs typeface="Arial Unicode MS" pitchFamily="34" charset="-128"/>
              </a:rPr>
              <a:t>Requirements</a:t>
            </a:r>
            <a:r>
              <a:rPr lang="de-DE" sz="2400" b="1" kern="0" dirty="0">
                <a:ea typeface="Arial Unicode MS" pitchFamily="34" charset="-128"/>
                <a:cs typeface="Arial Unicode MS" pitchFamily="34" charset="-128"/>
              </a:rPr>
              <a:t> </a:t>
            </a:r>
            <a:r>
              <a:rPr lang="de-DE" sz="2400" b="1" kern="0" dirty="0" err="1">
                <a:ea typeface="Arial Unicode MS" pitchFamily="34" charset="-128"/>
                <a:cs typeface="Arial Unicode MS" pitchFamily="34" charset="-128"/>
              </a:rPr>
              <a:t>Specification</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7826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955AB-1B49-CC49-87F7-2CB17407A83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115000"/>
                    </a14:imgEffect>
                    <a14:imgEffect>
                      <a14:brightnessContrast bright="-1000" contrast="12000"/>
                    </a14:imgEffect>
                  </a14:imgLayer>
                </a14:imgProps>
              </a:ext>
              <a:ext uri="{28A0092B-C50C-407E-A947-70E740481C1C}">
                <a14:useLocalDpi xmlns:a14="http://schemas.microsoft.com/office/drawing/2010/main"/>
              </a:ext>
            </a:extLst>
          </a:blip>
          <a:srcRect/>
          <a:stretch/>
        </p:blipFill>
        <p:spPr>
          <a:xfrm>
            <a:off x="-33642" y="893"/>
            <a:ext cx="12225643" cy="6856216"/>
          </a:xfrm>
          <a:prstGeom prst="rect">
            <a:avLst/>
          </a:prstGeom>
        </p:spPr>
      </p:pic>
      <p:sp>
        <p:nvSpPr>
          <p:cNvPr id="7" name="Rectangle 6">
            <a:extLst>
              <a:ext uri="{FF2B5EF4-FFF2-40B4-BE49-F238E27FC236}">
                <a16:creationId xmlns:a16="http://schemas.microsoft.com/office/drawing/2014/main" id="{2C21D3ED-6C6E-A44E-A1A4-CE0D943C194C}"/>
              </a:ext>
            </a:extLst>
          </p:cNvPr>
          <p:cNvSpPr/>
          <p:nvPr/>
        </p:nvSpPr>
        <p:spPr bwMode="gray">
          <a:xfrm>
            <a:off x="-6647" y="2310355"/>
            <a:ext cx="12198647" cy="4546753"/>
          </a:xfrm>
          <a:prstGeom prst="rect">
            <a:avLst/>
          </a:prstGeom>
          <a:gradFill>
            <a:gsLst>
              <a:gs pos="0">
                <a:schemeClr val="tx1">
                  <a:alpha val="84000"/>
                </a:schemeClr>
              </a:gs>
              <a:gs pos="100000">
                <a:schemeClr val="tx1">
                  <a:alpha val="0"/>
                </a:schemeClr>
              </a:gs>
            </a:gsLst>
            <a:lin ang="16200000" scaled="0"/>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9" name="Divider">
            <a:extLst>
              <a:ext uri="{FF2B5EF4-FFF2-40B4-BE49-F238E27FC236}">
                <a16:creationId xmlns:a16="http://schemas.microsoft.com/office/drawing/2014/main" id="{7552EE42-A439-BE40-A500-342B46DDDC3E}"/>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4399" dirty="0">
                <a:solidFill>
                  <a:schemeClr val="bg1"/>
                </a:solidFill>
              </a:rPr>
              <a:t>Technical ability -  </a:t>
            </a:r>
            <a:r>
              <a:rPr lang="en-US" sz="4399" dirty="0">
                <a:solidFill>
                  <a:schemeClr val="accent1"/>
                </a:solidFill>
              </a:rPr>
              <a:t>Demo</a:t>
            </a:r>
          </a:p>
        </p:txBody>
      </p:sp>
    </p:spTree>
    <p:extLst>
      <p:ext uri="{BB962C8B-B14F-4D97-AF65-F5344CB8AC3E}">
        <p14:creationId xmlns:p14="http://schemas.microsoft.com/office/powerpoint/2010/main" val="1945440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445067-3D07-3245-93C3-9693BA228BF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87" y="893"/>
            <a:ext cx="12208358" cy="6856215"/>
          </a:xfrm>
          <a:prstGeom prst="rect">
            <a:avLst/>
          </a:prstGeom>
        </p:spPr>
      </p:pic>
      <p:sp>
        <p:nvSpPr>
          <p:cNvPr id="4" name="Title 3">
            <a:extLst>
              <a:ext uri="{FF2B5EF4-FFF2-40B4-BE49-F238E27FC236}">
                <a16:creationId xmlns:a16="http://schemas.microsoft.com/office/drawing/2014/main" id="{2E01EBAD-D3C0-0547-B62A-3054CF70182E}"/>
              </a:ext>
            </a:extLst>
          </p:cNvPr>
          <p:cNvSpPr>
            <a:spLocks noGrp="1"/>
          </p:cNvSpPr>
          <p:nvPr>
            <p:ph type="ctrTitle"/>
          </p:nvPr>
        </p:nvSpPr>
        <p:spPr/>
        <p:txBody>
          <a:bodyPr/>
          <a:lstStyle/>
          <a:p>
            <a:r>
              <a:rPr lang="en-US" dirty="0">
                <a:solidFill>
                  <a:schemeClr val="bg1"/>
                </a:solidFill>
              </a:rPr>
              <a:t>Project Management</a:t>
            </a:r>
          </a:p>
        </p:txBody>
      </p:sp>
    </p:spTree>
    <p:extLst>
      <p:ext uri="{BB962C8B-B14F-4D97-AF65-F5344CB8AC3E}">
        <p14:creationId xmlns:p14="http://schemas.microsoft.com/office/powerpoint/2010/main" val="163799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3870" y="504761"/>
            <a:ext cx="11183564" cy="615553"/>
          </a:xfrm>
        </p:spPr>
        <p:txBody>
          <a:bodyPr/>
          <a:lstStyle/>
          <a:p>
            <a:r>
              <a:rPr lang="en-US" sz="2400" dirty="0"/>
              <a:t>Project Methodology</a:t>
            </a:r>
            <a:br>
              <a:rPr lang="en-US" sz="2000" dirty="0"/>
            </a:br>
            <a:r>
              <a:rPr lang="en-US" sz="1600" b="0" dirty="0"/>
              <a:t>Scrumming with </a:t>
            </a:r>
            <a:r>
              <a:rPr lang="en-US" sz="1600" b="0" dirty="0" err="1"/>
              <a:t>YouTrack</a:t>
            </a:r>
            <a:r>
              <a:rPr lang="en-US" sz="1600" b="0" dirty="0"/>
              <a:t> &amp; RUP</a:t>
            </a:r>
          </a:p>
        </p:txBody>
      </p:sp>
      <p:pic>
        <p:nvPicPr>
          <p:cNvPr id="3" name="Picture 2">
            <a:extLst>
              <a:ext uri="{FF2B5EF4-FFF2-40B4-BE49-F238E27FC236}">
                <a16:creationId xmlns:a16="http://schemas.microsoft.com/office/drawing/2014/main" id="{9424A614-6E1B-43FE-B028-EF815CDC529C}"/>
              </a:ext>
            </a:extLst>
          </p:cNvPr>
          <p:cNvPicPr>
            <a:picLocks noChangeAspect="1"/>
          </p:cNvPicPr>
          <p:nvPr/>
        </p:nvPicPr>
        <p:blipFill>
          <a:blip r:embed="rId3"/>
          <a:stretch>
            <a:fillRect/>
          </a:stretch>
        </p:blipFill>
        <p:spPr>
          <a:xfrm>
            <a:off x="0" y="1134523"/>
            <a:ext cx="12192000" cy="4718050"/>
          </a:xfrm>
          <a:prstGeom prst="rect">
            <a:avLst/>
          </a:prstGeom>
        </p:spPr>
      </p:pic>
      <p:sp>
        <p:nvSpPr>
          <p:cNvPr id="6" name="Arrow: Right 5">
            <a:extLst>
              <a:ext uri="{FF2B5EF4-FFF2-40B4-BE49-F238E27FC236}">
                <a16:creationId xmlns:a16="http://schemas.microsoft.com/office/drawing/2014/main" id="{56521822-7BCA-4FB9-ACB8-1CAD2429F37F}"/>
              </a:ext>
            </a:extLst>
          </p:cNvPr>
          <p:cNvSpPr/>
          <p:nvPr/>
        </p:nvSpPr>
        <p:spPr bwMode="gray">
          <a:xfrm>
            <a:off x="2588651" y="5641158"/>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D351C2B3-037A-46D2-BC47-904D2BA11FDB}"/>
              </a:ext>
            </a:extLst>
          </p:cNvPr>
          <p:cNvSpPr txBox="1"/>
          <p:nvPr/>
        </p:nvSpPr>
        <p:spPr>
          <a:xfrm>
            <a:off x="4137049" y="5833010"/>
            <a:ext cx="3328758"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a:ea typeface="Arial Unicode MS" pitchFamily="34" charset="-128"/>
                <a:cs typeface="Arial Unicode MS" pitchFamily="34" charset="-128"/>
              </a:rPr>
              <a:t>Agile </a:t>
            </a:r>
            <a:r>
              <a:rPr lang="de-DE" sz="2400" b="1" kern="0" dirty="0" err="1">
                <a:ea typeface="Arial Unicode MS" pitchFamily="34" charset="-128"/>
                <a:cs typeface="Arial Unicode MS" pitchFamily="34" charset="-128"/>
              </a:rPr>
              <a:t>And</a:t>
            </a:r>
            <a:r>
              <a:rPr lang="de-DE" sz="2400" b="1" kern="0" dirty="0">
                <a:ea typeface="Arial Unicode MS" pitchFamily="34" charset="-128"/>
                <a:cs typeface="Arial Unicode MS" pitchFamily="34" charset="-128"/>
              </a:rPr>
              <a:t> Transparent</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09638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331"/>
          </a:xfrm>
        </p:spPr>
        <p:txBody>
          <a:bodyPr/>
          <a:lstStyle/>
          <a:p>
            <a:r>
              <a:rPr lang="en-US" sz="2400" dirty="0"/>
              <a:t>Project Management</a:t>
            </a:r>
            <a:br>
              <a:rPr lang="en-US" sz="3200" dirty="0"/>
            </a:br>
            <a:r>
              <a:rPr lang="en-US" sz="1800" b="0" dirty="0"/>
              <a:t>Rational Unified Process – Issues List</a:t>
            </a:r>
            <a:endParaRPr lang="de-DE" sz="1800" dirty="0"/>
          </a:p>
        </p:txBody>
      </p:sp>
      <p:pic>
        <p:nvPicPr>
          <p:cNvPr id="5" name="Picture 4">
            <a:extLst>
              <a:ext uri="{FF2B5EF4-FFF2-40B4-BE49-F238E27FC236}">
                <a16:creationId xmlns:a16="http://schemas.microsoft.com/office/drawing/2014/main" id="{028F5267-DCD0-44E8-9644-713D928E3A4C}"/>
              </a:ext>
            </a:extLst>
          </p:cNvPr>
          <p:cNvPicPr>
            <a:picLocks noChangeAspect="1"/>
          </p:cNvPicPr>
          <p:nvPr/>
        </p:nvPicPr>
        <p:blipFill>
          <a:blip r:embed="rId3"/>
          <a:stretch>
            <a:fillRect/>
          </a:stretch>
        </p:blipFill>
        <p:spPr>
          <a:xfrm>
            <a:off x="2926457" y="1183346"/>
            <a:ext cx="6154718" cy="5321266"/>
          </a:xfrm>
          <a:prstGeom prst="rect">
            <a:avLst/>
          </a:prstGeom>
        </p:spPr>
      </p:pic>
    </p:spTree>
    <p:extLst>
      <p:ext uri="{BB962C8B-B14F-4D97-AF65-F5344CB8AC3E}">
        <p14:creationId xmlns:p14="http://schemas.microsoft.com/office/powerpoint/2010/main" val="553146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08263AC0-2531-4413-8F3D-D7E14726A8FE}" vid="{0778CE89-2A99-4D60-9731-8546470E4E8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354</Words>
  <Application>Microsoft Office PowerPoint</Application>
  <PresentationFormat>Widescreen</PresentationFormat>
  <Paragraphs>155</Paragraphs>
  <Slides>33</Slides>
  <Notes>15</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33</vt:i4>
      </vt:variant>
    </vt:vector>
  </HeadingPairs>
  <TitlesOfParts>
    <vt:vector size="42" baseType="lpstr">
      <vt:lpstr>Arial</vt:lpstr>
      <vt:lpstr>Arial Unicode MS</vt:lpstr>
      <vt:lpstr>Calibri</vt:lpstr>
      <vt:lpstr>Calibri Light</vt:lpstr>
      <vt:lpstr>Courier New</vt:lpstr>
      <vt:lpstr>Symbol</vt:lpstr>
      <vt:lpstr>Wingdings</vt:lpstr>
      <vt:lpstr>Office Theme</vt:lpstr>
      <vt:lpstr>SAP 2018 16x9 black and white</vt:lpstr>
      <vt:lpstr>dashup Final Presentation</vt:lpstr>
      <vt:lpstr>PowerPoint Presentation</vt:lpstr>
      <vt:lpstr>PowerPoint Presentation</vt:lpstr>
      <vt:lpstr>Requirements Use Cases</vt:lpstr>
      <vt:lpstr>Requirements Use Cases</vt:lpstr>
      <vt:lpstr>PowerPoint Presentation</vt:lpstr>
      <vt:lpstr>Project Management</vt:lpstr>
      <vt:lpstr>Project Methodology Scrumming with YouTrack &amp; RUP</vt:lpstr>
      <vt:lpstr>Project Management Rational Unified Process – Issues List</vt:lpstr>
      <vt:lpstr>Project Management Burndown Chart 3rd semester</vt:lpstr>
      <vt:lpstr>Project Management Burndown Chart 4th semester</vt:lpstr>
      <vt:lpstr>Project Management Cumulative Flow 3rd Semester</vt:lpstr>
      <vt:lpstr>Project Management Cumulative Flow 4th Semester</vt:lpstr>
      <vt:lpstr>Project Management - Cost Estimation Estimated Time and Function Points</vt:lpstr>
      <vt:lpstr>Project Management - Cost Estimation Estimated Time and Function Points</vt:lpstr>
      <vt:lpstr>Project Management Risk Management</vt:lpstr>
      <vt:lpstr>PowerPoint Presentation</vt:lpstr>
      <vt:lpstr>Architecture</vt:lpstr>
      <vt:lpstr>Architecture Tech-Stack</vt:lpstr>
      <vt:lpstr>Architecture Class Diagram</vt:lpstr>
      <vt:lpstr>Architecture dashup components</vt:lpstr>
      <vt:lpstr>Architecture Patterns – Dependency Injection &amp; Lazy Initialization</vt:lpstr>
      <vt:lpstr>Lifecycle</vt:lpstr>
      <vt:lpstr>Lifecycle Continuous Integration And Automation</vt:lpstr>
      <vt:lpstr>Testing</vt:lpstr>
      <vt:lpstr>Testing Unit and Integration Testing</vt:lpstr>
      <vt:lpstr>Testing Code quality</vt:lpstr>
      <vt:lpstr>Testing Metrics</vt:lpstr>
      <vt:lpstr>Thank You.</vt:lpstr>
      <vt:lpstr>PowerPoint Presentation</vt:lpstr>
      <vt:lpstr>Template 1</vt:lpstr>
      <vt:lpstr>Template 2</vt:lpstr>
      <vt:lpstr>Template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Network Zwischenpräsentation</dc:title>
  <dc:creator>Hausberger, Felix</dc:creator>
  <cp:lastModifiedBy>Hausberger, Felix</cp:lastModifiedBy>
  <cp:revision>172</cp:revision>
  <dcterms:created xsi:type="dcterms:W3CDTF">2018-07-05T19:16:30Z</dcterms:created>
  <dcterms:modified xsi:type="dcterms:W3CDTF">2019-06-18T07:53:21Z</dcterms:modified>
</cp:coreProperties>
</file>